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F2682373-830F-4D6B-8EC9-41D3418F5848}"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78F29064-6E84-4258-8375-F3D80612EFC5}">
      <dgm:prSet/>
      <dgm:spPr/>
      <dgm:t>
        <a:bodyPr/>
        <a:lstStyle/>
        <a:p>
          <a:r>
            <a:rPr lang="en-US"/>
            <a:t>Started 2020</a:t>
          </a:r>
        </a:p>
      </dgm:t>
    </dgm:pt>
    <dgm:pt modelId="{085CE1F7-87DC-4B9E-ABD6-E623EF2B1711}" type="parTrans" cxnId="{006829D4-7BD2-42D3-88C8-A6DE99CAA525}">
      <dgm:prSet/>
      <dgm:spPr/>
      <dgm:t>
        <a:bodyPr/>
        <a:lstStyle/>
        <a:p>
          <a:endParaRPr lang="en-US"/>
        </a:p>
      </dgm:t>
    </dgm:pt>
    <dgm:pt modelId="{E75DF23C-B9A3-4AFE-B7F4-75925E2D5276}" type="sibTrans" cxnId="{006829D4-7BD2-42D3-88C8-A6DE99CAA525}">
      <dgm:prSet/>
      <dgm:spPr/>
      <dgm:t>
        <a:bodyPr/>
        <a:lstStyle/>
        <a:p>
          <a:endParaRPr lang="en-US"/>
        </a:p>
      </dgm:t>
    </dgm:pt>
    <dgm:pt modelId="{8F5A5E9E-520A-4E3C-A110-37E3DD64FDF8}">
      <dgm:prSet/>
      <dgm:spPr/>
      <dgm:t>
        <a:bodyPr/>
        <a:lstStyle/>
        <a:p>
          <a:r>
            <a:rPr lang="en-US"/>
            <a:t>Commenced operation FTL 2020</a:t>
          </a:r>
        </a:p>
      </dgm:t>
    </dgm:pt>
    <dgm:pt modelId="{31187CCF-BA09-443B-AB8A-0E8A65F31426}" type="parTrans" cxnId="{C2DCE119-5AC5-40DE-9B5A-85F505EDE0E1}">
      <dgm:prSet/>
      <dgm:spPr/>
      <dgm:t>
        <a:bodyPr/>
        <a:lstStyle/>
        <a:p>
          <a:endParaRPr lang="en-US"/>
        </a:p>
      </dgm:t>
    </dgm:pt>
    <dgm:pt modelId="{04E49399-C9E3-4EFD-B422-37747FB3FD1E}" type="sibTrans" cxnId="{C2DCE119-5AC5-40DE-9B5A-85F505EDE0E1}">
      <dgm:prSet/>
      <dgm:spPr/>
      <dgm:t>
        <a:bodyPr/>
        <a:lstStyle/>
        <a:p>
          <a:endParaRPr lang="en-US"/>
        </a:p>
      </dgm:t>
    </dgm:pt>
    <dgm:pt modelId="{99364998-5D07-43D5-B2CB-64991EDFA646}">
      <dgm:prSet/>
      <dgm:spPr/>
      <dgm:t>
        <a:bodyPr/>
        <a:lstStyle/>
        <a:p>
          <a:r>
            <a:rPr lang="en-US"/>
            <a:t>Commenced operation PTL 2021</a:t>
          </a:r>
        </a:p>
      </dgm:t>
    </dgm:pt>
    <dgm:pt modelId="{5339BBD5-D099-4E54-A79D-2C10047E38BA}" type="parTrans" cxnId="{896D1C4C-9C6B-4616-BF3D-5C2A8206C7E2}">
      <dgm:prSet/>
      <dgm:spPr/>
      <dgm:t>
        <a:bodyPr/>
        <a:lstStyle/>
        <a:p>
          <a:endParaRPr lang="en-US"/>
        </a:p>
      </dgm:t>
    </dgm:pt>
    <dgm:pt modelId="{962DBD54-A498-4D51-BB7B-6C8BDAC65099}" type="sibTrans" cxnId="{896D1C4C-9C6B-4616-BF3D-5C2A8206C7E2}">
      <dgm:prSet/>
      <dgm:spPr/>
      <dgm:t>
        <a:bodyPr/>
        <a:lstStyle/>
        <a:p>
          <a:endParaRPr lang="en-US"/>
        </a:p>
      </dgm:t>
    </dgm:pt>
    <dgm:pt modelId="{EAB5F4BD-7811-407F-A45B-97BD84A65DB7}">
      <dgm:prSet/>
      <dgm:spPr/>
      <dgm:t>
        <a:bodyPr/>
        <a:lstStyle/>
        <a:p>
          <a:r>
            <a:rPr lang="en-US"/>
            <a:t>Commenced warehousing 2022</a:t>
          </a:r>
        </a:p>
      </dgm:t>
    </dgm:pt>
    <dgm:pt modelId="{6D147F65-C1A3-4772-A7B8-17671131CFE3}" type="parTrans" cxnId="{ED3FE641-C93F-462A-9AE3-3C5F8B64BD0C}">
      <dgm:prSet/>
      <dgm:spPr/>
      <dgm:t>
        <a:bodyPr/>
        <a:lstStyle/>
        <a:p>
          <a:endParaRPr lang="en-US"/>
        </a:p>
      </dgm:t>
    </dgm:pt>
    <dgm:pt modelId="{BE72A04A-31C8-405A-9493-B6ED9AB85A17}" type="sibTrans" cxnId="{ED3FE641-C93F-462A-9AE3-3C5F8B64BD0C}">
      <dgm:prSet/>
      <dgm:spPr/>
      <dgm:t>
        <a:bodyPr/>
        <a:lstStyle/>
        <a:p>
          <a:endParaRPr lang="en-US"/>
        </a:p>
      </dgm:t>
    </dgm:pt>
    <dgm:pt modelId="{14BDF485-6648-4652-B63F-7BD69AF573DC}">
      <dgm:prSet/>
      <dgm:spPr/>
      <dgm:t>
        <a:bodyPr/>
        <a:lstStyle/>
        <a:p>
          <a:r>
            <a:rPr lang="en-US"/>
            <a:t>Commenced NCR same day services 2023</a:t>
          </a:r>
        </a:p>
      </dgm:t>
    </dgm:pt>
    <dgm:pt modelId="{669EC76D-D61E-49E7-A792-BEC53858D307}" type="parTrans" cxnId="{D624AF20-A32B-4F60-A592-5E628DC58923}">
      <dgm:prSet/>
      <dgm:spPr/>
      <dgm:t>
        <a:bodyPr/>
        <a:lstStyle/>
        <a:p>
          <a:endParaRPr lang="en-US"/>
        </a:p>
      </dgm:t>
    </dgm:pt>
    <dgm:pt modelId="{A2EC7303-C8E0-4832-B49F-D528A427247F}" type="sibTrans" cxnId="{D624AF20-A32B-4F60-A592-5E628DC58923}">
      <dgm:prSet/>
      <dgm:spPr/>
      <dgm:t>
        <a:bodyPr/>
        <a:lstStyle/>
        <a:p>
          <a:endParaRPr lang="en-US"/>
        </a:p>
      </dgm:t>
    </dgm:pt>
    <dgm:pt modelId="{5CEB023F-1935-4D25-BF3F-50D8B957E40E}">
      <dgm:prSet/>
      <dgm:spPr/>
      <dgm:t>
        <a:bodyPr/>
        <a:lstStyle/>
        <a:p>
          <a:r>
            <a:rPr lang="en-US"/>
            <a:t>Commenced Aggregator Platform shipcozy 2024  </a:t>
          </a:r>
        </a:p>
      </dgm:t>
    </dgm:pt>
    <dgm:pt modelId="{9438FED0-D72F-40BC-834F-F92AD4083398}" type="parTrans" cxnId="{F838C125-7081-4F57-9BB9-7C2F0585ADD7}">
      <dgm:prSet/>
      <dgm:spPr/>
      <dgm:t>
        <a:bodyPr/>
        <a:lstStyle/>
        <a:p>
          <a:endParaRPr lang="en-US"/>
        </a:p>
      </dgm:t>
    </dgm:pt>
    <dgm:pt modelId="{FD796FE4-9D72-4B5F-A792-3718694D5185}" type="sibTrans" cxnId="{F838C125-7081-4F57-9BB9-7C2F0585ADD7}">
      <dgm:prSet/>
      <dgm:spPr/>
      <dgm:t>
        <a:bodyPr/>
        <a:lstStyle/>
        <a:p>
          <a:endParaRPr lang="en-US"/>
        </a:p>
      </dgm:t>
    </dgm:pt>
    <dgm:pt modelId="{9C70B2E6-0941-477C-80F7-8DE44871F089}" type="pres">
      <dgm:prSet presAssocID="{F2682373-830F-4D6B-8EC9-41D3418F5848}" presName="Name0" presStyleCnt="0">
        <dgm:presLayoutVars>
          <dgm:dir/>
          <dgm:animLvl val="lvl"/>
          <dgm:resizeHandles val="exact"/>
        </dgm:presLayoutVars>
      </dgm:prSet>
      <dgm:spPr/>
    </dgm:pt>
    <dgm:pt modelId="{B6A40969-4C0F-406F-878A-7F3EA0635ED3}" type="pres">
      <dgm:prSet presAssocID="{78F29064-6E84-4258-8375-F3D80612EFC5}" presName="linNode" presStyleCnt="0"/>
      <dgm:spPr/>
    </dgm:pt>
    <dgm:pt modelId="{99E84A95-DBAE-4CB7-BADC-A099FB1AD067}" type="pres">
      <dgm:prSet presAssocID="{78F29064-6E84-4258-8375-F3D80612EFC5}" presName="parentText" presStyleLbl="node1" presStyleIdx="0" presStyleCnt="6">
        <dgm:presLayoutVars>
          <dgm:chMax val="1"/>
          <dgm:bulletEnabled val="1"/>
        </dgm:presLayoutVars>
      </dgm:prSet>
      <dgm:spPr/>
    </dgm:pt>
    <dgm:pt modelId="{39CF413A-D7FA-4534-9E67-2274ED6D7DFC}" type="pres">
      <dgm:prSet presAssocID="{E75DF23C-B9A3-4AFE-B7F4-75925E2D5276}" presName="sp" presStyleCnt="0"/>
      <dgm:spPr/>
    </dgm:pt>
    <dgm:pt modelId="{E9A35836-1A78-43D3-BD87-09C5D0E78C71}" type="pres">
      <dgm:prSet presAssocID="{8F5A5E9E-520A-4E3C-A110-37E3DD64FDF8}" presName="linNode" presStyleCnt="0"/>
      <dgm:spPr/>
    </dgm:pt>
    <dgm:pt modelId="{43233C95-BC57-453E-B72F-50250475786C}" type="pres">
      <dgm:prSet presAssocID="{8F5A5E9E-520A-4E3C-A110-37E3DD64FDF8}" presName="parentText" presStyleLbl="node1" presStyleIdx="1" presStyleCnt="6">
        <dgm:presLayoutVars>
          <dgm:chMax val="1"/>
          <dgm:bulletEnabled val="1"/>
        </dgm:presLayoutVars>
      </dgm:prSet>
      <dgm:spPr/>
    </dgm:pt>
    <dgm:pt modelId="{A261F69F-54FD-42D5-B641-3CBCC3369049}" type="pres">
      <dgm:prSet presAssocID="{04E49399-C9E3-4EFD-B422-37747FB3FD1E}" presName="sp" presStyleCnt="0"/>
      <dgm:spPr/>
    </dgm:pt>
    <dgm:pt modelId="{02F0B6EA-DED4-4B5E-8B07-B34C72F8EF9A}" type="pres">
      <dgm:prSet presAssocID="{99364998-5D07-43D5-B2CB-64991EDFA646}" presName="linNode" presStyleCnt="0"/>
      <dgm:spPr/>
    </dgm:pt>
    <dgm:pt modelId="{81AB2F9B-9E74-4AA5-85D3-8CB93FD72501}" type="pres">
      <dgm:prSet presAssocID="{99364998-5D07-43D5-B2CB-64991EDFA646}" presName="parentText" presStyleLbl="node1" presStyleIdx="2" presStyleCnt="6">
        <dgm:presLayoutVars>
          <dgm:chMax val="1"/>
          <dgm:bulletEnabled val="1"/>
        </dgm:presLayoutVars>
      </dgm:prSet>
      <dgm:spPr/>
    </dgm:pt>
    <dgm:pt modelId="{6C6F8C68-934D-4A59-ADD7-05A82510FD5A}" type="pres">
      <dgm:prSet presAssocID="{962DBD54-A498-4D51-BB7B-6C8BDAC65099}" presName="sp" presStyleCnt="0"/>
      <dgm:spPr/>
    </dgm:pt>
    <dgm:pt modelId="{23B96E0E-0C5E-476D-8378-34F86A64D69A}" type="pres">
      <dgm:prSet presAssocID="{EAB5F4BD-7811-407F-A45B-97BD84A65DB7}" presName="linNode" presStyleCnt="0"/>
      <dgm:spPr/>
    </dgm:pt>
    <dgm:pt modelId="{874AE428-BB29-4B44-B804-AF4032D46B10}" type="pres">
      <dgm:prSet presAssocID="{EAB5F4BD-7811-407F-A45B-97BD84A65DB7}" presName="parentText" presStyleLbl="node1" presStyleIdx="3" presStyleCnt="6">
        <dgm:presLayoutVars>
          <dgm:chMax val="1"/>
          <dgm:bulletEnabled val="1"/>
        </dgm:presLayoutVars>
      </dgm:prSet>
      <dgm:spPr/>
    </dgm:pt>
    <dgm:pt modelId="{45A54192-3A95-4169-A679-7A2DF0C1C012}" type="pres">
      <dgm:prSet presAssocID="{BE72A04A-31C8-405A-9493-B6ED9AB85A17}" presName="sp" presStyleCnt="0"/>
      <dgm:spPr/>
    </dgm:pt>
    <dgm:pt modelId="{76DBE4FA-0462-404D-BA5B-BF538ABF56E3}" type="pres">
      <dgm:prSet presAssocID="{14BDF485-6648-4652-B63F-7BD69AF573DC}" presName="linNode" presStyleCnt="0"/>
      <dgm:spPr/>
    </dgm:pt>
    <dgm:pt modelId="{A8737E84-A7BE-4548-9429-0915B666518F}" type="pres">
      <dgm:prSet presAssocID="{14BDF485-6648-4652-B63F-7BD69AF573DC}" presName="parentText" presStyleLbl="node1" presStyleIdx="4" presStyleCnt="6">
        <dgm:presLayoutVars>
          <dgm:chMax val="1"/>
          <dgm:bulletEnabled val="1"/>
        </dgm:presLayoutVars>
      </dgm:prSet>
      <dgm:spPr/>
    </dgm:pt>
    <dgm:pt modelId="{DB612CCA-B794-4BB7-9243-7B1EDDFEB49A}" type="pres">
      <dgm:prSet presAssocID="{A2EC7303-C8E0-4832-B49F-D528A427247F}" presName="sp" presStyleCnt="0"/>
      <dgm:spPr/>
    </dgm:pt>
    <dgm:pt modelId="{DE64F275-304C-4ED9-A675-640990BB81B0}" type="pres">
      <dgm:prSet presAssocID="{5CEB023F-1935-4D25-BF3F-50D8B957E40E}" presName="linNode" presStyleCnt="0"/>
      <dgm:spPr/>
    </dgm:pt>
    <dgm:pt modelId="{0A760F57-FCE0-4106-8F25-3A739EC0C523}" type="pres">
      <dgm:prSet presAssocID="{5CEB023F-1935-4D25-BF3F-50D8B957E40E}" presName="parentText" presStyleLbl="node1" presStyleIdx="5" presStyleCnt="6">
        <dgm:presLayoutVars>
          <dgm:chMax val="1"/>
          <dgm:bulletEnabled val="1"/>
        </dgm:presLayoutVars>
      </dgm:prSet>
      <dgm:spPr/>
    </dgm:pt>
  </dgm:ptLst>
  <dgm:cxnLst>
    <dgm:cxn modelId="{C2DCE119-5AC5-40DE-9B5A-85F505EDE0E1}" srcId="{F2682373-830F-4D6B-8EC9-41D3418F5848}" destId="{8F5A5E9E-520A-4E3C-A110-37E3DD64FDF8}" srcOrd="1" destOrd="0" parTransId="{31187CCF-BA09-443B-AB8A-0E8A65F31426}" sibTransId="{04E49399-C9E3-4EFD-B422-37747FB3FD1E}"/>
    <dgm:cxn modelId="{D624AF20-A32B-4F60-A592-5E628DC58923}" srcId="{F2682373-830F-4D6B-8EC9-41D3418F5848}" destId="{14BDF485-6648-4652-B63F-7BD69AF573DC}" srcOrd="4" destOrd="0" parTransId="{669EC76D-D61E-49E7-A792-BEC53858D307}" sibTransId="{A2EC7303-C8E0-4832-B49F-D528A427247F}"/>
    <dgm:cxn modelId="{F838C125-7081-4F57-9BB9-7C2F0585ADD7}" srcId="{F2682373-830F-4D6B-8EC9-41D3418F5848}" destId="{5CEB023F-1935-4D25-BF3F-50D8B957E40E}" srcOrd="5" destOrd="0" parTransId="{9438FED0-D72F-40BC-834F-F92AD4083398}" sibTransId="{FD796FE4-9D72-4B5F-A792-3718694D5185}"/>
    <dgm:cxn modelId="{ED3FE641-C93F-462A-9AE3-3C5F8B64BD0C}" srcId="{F2682373-830F-4D6B-8EC9-41D3418F5848}" destId="{EAB5F4BD-7811-407F-A45B-97BD84A65DB7}" srcOrd="3" destOrd="0" parTransId="{6D147F65-C1A3-4772-A7B8-17671131CFE3}" sibTransId="{BE72A04A-31C8-405A-9493-B6ED9AB85A17}"/>
    <dgm:cxn modelId="{AD19BD43-8082-4A28-A4BF-11440375712E}" type="presOf" srcId="{14BDF485-6648-4652-B63F-7BD69AF573DC}" destId="{A8737E84-A7BE-4548-9429-0915B666518F}" srcOrd="0" destOrd="0" presId="urn:microsoft.com/office/officeart/2005/8/layout/vList5"/>
    <dgm:cxn modelId="{C309AA46-8910-4125-BC6A-CE5093CC9D34}" type="presOf" srcId="{5CEB023F-1935-4D25-BF3F-50D8B957E40E}" destId="{0A760F57-FCE0-4106-8F25-3A739EC0C523}" srcOrd="0" destOrd="0" presId="urn:microsoft.com/office/officeart/2005/8/layout/vList5"/>
    <dgm:cxn modelId="{896D1C4C-9C6B-4616-BF3D-5C2A8206C7E2}" srcId="{F2682373-830F-4D6B-8EC9-41D3418F5848}" destId="{99364998-5D07-43D5-B2CB-64991EDFA646}" srcOrd="2" destOrd="0" parTransId="{5339BBD5-D099-4E54-A79D-2C10047E38BA}" sibTransId="{962DBD54-A498-4D51-BB7B-6C8BDAC65099}"/>
    <dgm:cxn modelId="{67B36C74-DB16-4B39-AB6E-10E592B9D588}" type="presOf" srcId="{99364998-5D07-43D5-B2CB-64991EDFA646}" destId="{81AB2F9B-9E74-4AA5-85D3-8CB93FD72501}" srcOrd="0" destOrd="0" presId="urn:microsoft.com/office/officeart/2005/8/layout/vList5"/>
    <dgm:cxn modelId="{CCC6289D-60CF-48B1-BED5-237C74FBBB6E}" type="presOf" srcId="{F2682373-830F-4D6B-8EC9-41D3418F5848}" destId="{9C70B2E6-0941-477C-80F7-8DE44871F089}" srcOrd="0" destOrd="0" presId="urn:microsoft.com/office/officeart/2005/8/layout/vList5"/>
    <dgm:cxn modelId="{006829D4-7BD2-42D3-88C8-A6DE99CAA525}" srcId="{F2682373-830F-4D6B-8EC9-41D3418F5848}" destId="{78F29064-6E84-4258-8375-F3D80612EFC5}" srcOrd="0" destOrd="0" parTransId="{085CE1F7-87DC-4B9E-ABD6-E623EF2B1711}" sibTransId="{E75DF23C-B9A3-4AFE-B7F4-75925E2D5276}"/>
    <dgm:cxn modelId="{AE4617E7-3D47-4D3D-B8FF-7F10EDFBF47D}" type="presOf" srcId="{78F29064-6E84-4258-8375-F3D80612EFC5}" destId="{99E84A95-DBAE-4CB7-BADC-A099FB1AD067}" srcOrd="0" destOrd="0" presId="urn:microsoft.com/office/officeart/2005/8/layout/vList5"/>
    <dgm:cxn modelId="{F34381F1-7CD3-4166-B6A8-3E65CACF9B20}" type="presOf" srcId="{EAB5F4BD-7811-407F-A45B-97BD84A65DB7}" destId="{874AE428-BB29-4B44-B804-AF4032D46B10}" srcOrd="0" destOrd="0" presId="urn:microsoft.com/office/officeart/2005/8/layout/vList5"/>
    <dgm:cxn modelId="{DC334FFB-A572-4E41-B8FB-AA87EDB49822}" type="presOf" srcId="{8F5A5E9E-520A-4E3C-A110-37E3DD64FDF8}" destId="{43233C95-BC57-453E-B72F-50250475786C}" srcOrd="0" destOrd="0" presId="urn:microsoft.com/office/officeart/2005/8/layout/vList5"/>
    <dgm:cxn modelId="{6353584C-2FD5-4C57-A211-5942DBB79968}" type="presParOf" srcId="{9C70B2E6-0941-477C-80F7-8DE44871F089}" destId="{B6A40969-4C0F-406F-878A-7F3EA0635ED3}" srcOrd="0" destOrd="0" presId="urn:microsoft.com/office/officeart/2005/8/layout/vList5"/>
    <dgm:cxn modelId="{8D9FB939-5904-4814-9D20-A706F7035462}" type="presParOf" srcId="{B6A40969-4C0F-406F-878A-7F3EA0635ED3}" destId="{99E84A95-DBAE-4CB7-BADC-A099FB1AD067}" srcOrd="0" destOrd="0" presId="urn:microsoft.com/office/officeart/2005/8/layout/vList5"/>
    <dgm:cxn modelId="{0F96113B-4F51-4D99-8E0F-5B0FCA3E40B7}" type="presParOf" srcId="{9C70B2E6-0941-477C-80F7-8DE44871F089}" destId="{39CF413A-D7FA-4534-9E67-2274ED6D7DFC}" srcOrd="1" destOrd="0" presId="urn:microsoft.com/office/officeart/2005/8/layout/vList5"/>
    <dgm:cxn modelId="{2758A9EE-975B-4D2D-8C05-42AB5878F65D}" type="presParOf" srcId="{9C70B2E6-0941-477C-80F7-8DE44871F089}" destId="{E9A35836-1A78-43D3-BD87-09C5D0E78C71}" srcOrd="2" destOrd="0" presId="urn:microsoft.com/office/officeart/2005/8/layout/vList5"/>
    <dgm:cxn modelId="{7DC4CB70-4339-4831-945A-98B41420017F}" type="presParOf" srcId="{E9A35836-1A78-43D3-BD87-09C5D0E78C71}" destId="{43233C95-BC57-453E-B72F-50250475786C}" srcOrd="0" destOrd="0" presId="urn:microsoft.com/office/officeart/2005/8/layout/vList5"/>
    <dgm:cxn modelId="{2BBEB2B8-9090-4F62-B04C-B77313FAA724}" type="presParOf" srcId="{9C70B2E6-0941-477C-80F7-8DE44871F089}" destId="{A261F69F-54FD-42D5-B641-3CBCC3369049}" srcOrd="3" destOrd="0" presId="urn:microsoft.com/office/officeart/2005/8/layout/vList5"/>
    <dgm:cxn modelId="{2A3461DF-8DF0-40D6-A005-A246D9B9D11F}" type="presParOf" srcId="{9C70B2E6-0941-477C-80F7-8DE44871F089}" destId="{02F0B6EA-DED4-4B5E-8B07-B34C72F8EF9A}" srcOrd="4" destOrd="0" presId="urn:microsoft.com/office/officeart/2005/8/layout/vList5"/>
    <dgm:cxn modelId="{CCDB257F-8865-4639-8CB2-7B435B24885D}" type="presParOf" srcId="{02F0B6EA-DED4-4B5E-8B07-B34C72F8EF9A}" destId="{81AB2F9B-9E74-4AA5-85D3-8CB93FD72501}" srcOrd="0" destOrd="0" presId="urn:microsoft.com/office/officeart/2005/8/layout/vList5"/>
    <dgm:cxn modelId="{B3791D20-FE17-4514-9F86-F74B064544F9}" type="presParOf" srcId="{9C70B2E6-0941-477C-80F7-8DE44871F089}" destId="{6C6F8C68-934D-4A59-ADD7-05A82510FD5A}" srcOrd="5" destOrd="0" presId="urn:microsoft.com/office/officeart/2005/8/layout/vList5"/>
    <dgm:cxn modelId="{DC5AED7E-054F-4E1F-9DBB-A70912E07E4F}" type="presParOf" srcId="{9C70B2E6-0941-477C-80F7-8DE44871F089}" destId="{23B96E0E-0C5E-476D-8378-34F86A64D69A}" srcOrd="6" destOrd="0" presId="urn:microsoft.com/office/officeart/2005/8/layout/vList5"/>
    <dgm:cxn modelId="{480778BF-99CB-4FB5-9E62-E5CFCB6768C9}" type="presParOf" srcId="{23B96E0E-0C5E-476D-8378-34F86A64D69A}" destId="{874AE428-BB29-4B44-B804-AF4032D46B10}" srcOrd="0" destOrd="0" presId="urn:microsoft.com/office/officeart/2005/8/layout/vList5"/>
    <dgm:cxn modelId="{1F803400-B7F2-4DDD-B9EB-32FDD7F6CFB8}" type="presParOf" srcId="{9C70B2E6-0941-477C-80F7-8DE44871F089}" destId="{45A54192-3A95-4169-A679-7A2DF0C1C012}" srcOrd="7" destOrd="0" presId="urn:microsoft.com/office/officeart/2005/8/layout/vList5"/>
    <dgm:cxn modelId="{B6E5C968-0229-420C-9041-073FB9484B7C}" type="presParOf" srcId="{9C70B2E6-0941-477C-80F7-8DE44871F089}" destId="{76DBE4FA-0462-404D-BA5B-BF538ABF56E3}" srcOrd="8" destOrd="0" presId="urn:microsoft.com/office/officeart/2005/8/layout/vList5"/>
    <dgm:cxn modelId="{94C79E94-214F-49AC-B47D-DBE13EE34A67}" type="presParOf" srcId="{76DBE4FA-0462-404D-BA5B-BF538ABF56E3}" destId="{A8737E84-A7BE-4548-9429-0915B666518F}" srcOrd="0" destOrd="0" presId="urn:microsoft.com/office/officeart/2005/8/layout/vList5"/>
    <dgm:cxn modelId="{4CC18134-44BA-46FE-90FF-120219790C35}" type="presParOf" srcId="{9C70B2E6-0941-477C-80F7-8DE44871F089}" destId="{DB612CCA-B794-4BB7-9243-7B1EDDFEB49A}" srcOrd="9" destOrd="0" presId="urn:microsoft.com/office/officeart/2005/8/layout/vList5"/>
    <dgm:cxn modelId="{6073508A-94C2-49BF-943D-F0413A2FDDFB}" type="presParOf" srcId="{9C70B2E6-0941-477C-80F7-8DE44871F089}" destId="{DE64F275-304C-4ED9-A675-640990BB81B0}" srcOrd="10" destOrd="0" presId="urn:microsoft.com/office/officeart/2005/8/layout/vList5"/>
    <dgm:cxn modelId="{48E5D13F-49DE-4037-86FE-100F1D89BE1F}" type="presParOf" srcId="{DE64F275-304C-4ED9-A675-640990BB81B0}" destId="{0A760F57-FCE0-4106-8F25-3A739EC0C52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2A185-524E-4FCB-A621-1172DC3541F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5A9196F-D007-47FB-B6C4-7162D1FA52D4}">
      <dgm:prSet/>
      <dgm:spPr/>
      <dgm:t>
        <a:bodyPr/>
        <a:lstStyle/>
        <a:p>
          <a:r>
            <a:rPr lang="en-US"/>
            <a:t>200 owned vehicle </a:t>
          </a:r>
        </a:p>
      </dgm:t>
    </dgm:pt>
    <dgm:pt modelId="{3C45CA3E-D493-4636-9175-6EECA6829C4A}" type="parTrans" cxnId="{44CBE404-C022-4123-B407-0EC950DBB7E4}">
      <dgm:prSet/>
      <dgm:spPr/>
      <dgm:t>
        <a:bodyPr/>
        <a:lstStyle/>
        <a:p>
          <a:endParaRPr lang="en-US"/>
        </a:p>
      </dgm:t>
    </dgm:pt>
    <dgm:pt modelId="{74FB704D-72DA-4A4C-B58E-6FCE6339A860}" type="sibTrans" cxnId="{44CBE404-C022-4123-B407-0EC950DBB7E4}">
      <dgm:prSet/>
      <dgm:spPr/>
      <dgm:t>
        <a:bodyPr/>
        <a:lstStyle/>
        <a:p>
          <a:endParaRPr lang="en-US"/>
        </a:p>
      </dgm:t>
    </dgm:pt>
    <dgm:pt modelId="{DFF388A6-9E60-4A3D-A7FD-9187AB16B162}">
      <dgm:prSet/>
      <dgm:spPr/>
      <dgm:t>
        <a:bodyPr/>
        <a:lstStyle/>
        <a:p>
          <a:r>
            <a:rPr lang="en-US"/>
            <a:t>100 + employees</a:t>
          </a:r>
        </a:p>
      </dgm:t>
    </dgm:pt>
    <dgm:pt modelId="{5A4BFDAB-0F6A-4B25-92B8-93AA05A527DF}" type="parTrans" cxnId="{44DDE379-FE8D-4E11-B07D-FD56052EBE25}">
      <dgm:prSet/>
      <dgm:spPr/>
      <dgm:t>
        <a:bodyPr/>
        <a:lstStyle/>
        <a:p>
          <a:endParaRPr lang="en-US"/>
        </a:p>
      </dgm:t>
    </dgm:pt>
    <dgm:pt modelId="{461BD0EA-7E42-4BD4-AC17-4F31752B94CC}" type="sibTrans" cxnId="{44DDE379-FE8D-4E11-B07D-FD56052EBE25}">
      <dgm:prSet/>
      <dgm:spPr/>
      <dgm:t>
        <a:bodyPr/>
        <a:lstStyle/>
        <a:p>
          <a:endParaRPr lang="en-US"/>
        </a:p>
      </dgm:t>
    </dgm:pt>
    <dgm:pt modelId="{29683538-FC8D-4D6D-8727-439AC4DD8147}">
      <dgm:prSet/>
      <dgm:spPr/>
      <dgm:t>
        <a:bodyPr/>
        <a:lstStyle/>
        <a:p>
          <a:r>
            <a:rPr lang="en-US"/>
            <a:t>20 + Branches in Delhi NCR and Haryana</a:t>
          </a:r>
        </a:p>
      </dgm:t>
    </dgm:pt>
    <dgm:pt modelId="{DB2FF45C-E4BD-46BF-AC37-D8A0D25D767E}" type="parTrans" cxnId="{E933CAF7-2331-4CA9-90D7-633D8A1E3FC6}">
      <dgm:prSet/>
      <dgm:spPr/>
      <dgm:t>
        <a:bodyPr/>
        <a:lstStyle/>
        <a:p>
          <a:endParaRPr lang="en-US"/>
        </a:p>
      </dgm:t>
    </dgm:pt>
    <dgm:pt modelId="{09245F0F-9D56-4894-9B58-50CC39D0D7A4}" type="sibTrans" cxnId="{E933CAF7-2331-4CA9-90D7-633D8A1E3FC6}">
      <dgm:prSet/>
      <dgm:spPr/>
      <dgm:t>
        <a:bodyPr/>
        <a:lstStyle/>
        <a:p>
          <a:endParaRPr lang="en-US"/>
        </a:p>
      </dgm:t>
    </dgm:pt>
    <dgm:pt modelId="{1518DC2F-657D-4CA2-9A19-0CEB06AEA4BD}">
      <dgm:prSet/>
      <dgm:spPr/>
      <dgm:t>
        <a:bodyPr/>
        <a:lstStyle/>
        <a:p>
          <a:r>
            <a:rPr lang="en-US"/>
            <a:t>100 + Associate Partner</a:t>
          </a:r>
        </a:p>
      </dgm:t>
    </dgm:pt>
    <dgm:pt modelId="{BFAF5312-6372-4C0F-A341-4C6184A6BA84}" type="parTrans" cxnId="{2950F39B-7B52-4E50-B96D-C9DC460CC024}">
      <dgm:prSet/>
      <dgm:spPr/>
      <dgm:t>
        <a:bodyPr/>
        <a:lstStyle/>
        <a:p>
          <a:endParaRPr lang="en-US"/>
        </a:p>
      </dgm:t>
    </dgm:pt>
    <dgm:pt modelId="{1BABEEB2-F3B6-4F7C-9AEC-97B6C21E9211}" type="sibTrans" cxnId="{2950F39B-7B52-4E50-B96D-C9DC460CC024}">
      <dgm:prSet/>
      <dgm:spPr/>
      <dgm:t>
        <a:bodyPr/>
        <a:lstStyle/>
        <a:p>
          <a:endParaRPr lang="en-US"/>
        </a:p>
      </dgm:t>
    </dgm:pt>
    <dgm:pt modelId="{5A81E61E-72EC-43D9-A596-6E5021E7A571}">
      <dgm:prSet/>
      <dgm:spPr/>
      <dgm:t>
        <a:bodyPr/>
        <a:lstStyle/>
        <a:p>
          <a:r>
            <a:rPr lang="en-US"/>
            <a:t>200+ Associate vendor</a:t>
          </a:r>
        </a:p>
      </dgm:t>
    </dgm:pt>
    <dgm:pt modelId="{020E812C-396C-4A3D-A2AC-A83E99BD9965}" type="parTrans" cxnId="{79E81FC3-87AE-4B0D-8452-944B13CADC9A}">
      <dgm:prSet/>
      <dgm:spPr/>
      <dgm:t>
        <a:bodyPr/>
        <a:lstStyle/>
        <a:p>
          <a:endParaRPr lang="en-US"/>
        </a:p>
      </dgm:t>
    </dgm:pt>
    <dgm:pt modelId="{D42BAEBE-E6F9-4968-AF8C-2D33FCD1AF0D}" type="sibTrans" cxnId="{79E81FC3-87AE-4B0D-8452-944B13CADC9A}">
      <dgm:prSet/>
      <dgm:spPr/>
      <dgm:t>
        <a:bodyPr/>
        <a:lstStyle/>
        <a:p>
          <a:endParaRPr lang="en-US"/>
        </a:p>
      </dgm:t>
    </dgm:pt>
    <dgm:pt modelId="{3313A924-BEB4-42FC-9BD8-CA7FD8448597}">
      <dgm:prSet/>
      <dgm:spPr/>
      <dgm:t>
        <a:bodyPr/>
        <a:lstStyle/>
        <a:p>
          <a:r>
            <a:rPr lang="en-US"/>
            <a:t>Unbelievable technology </a:t>
          </a:r>
        </a:p>
      </dgm:t>
    </dgm:pt>
    <dgm:pt modelId="{DF35A171-7A96-40FC-90C6-D6E930C986C3}" type="parTrans" cxnId="{05D77D19-6C1A-448C-BED5-421F84D327A0}">
      <dgm:prSet/>
      <dgm:spPr/>
      <dgm:t>
        <a:bodyPr/>
        <a:lstStyle/>
        <a:p>
          <a:endParaRPr lang="en-US"/>
        </a:p>
      </dgm:t>
    </dgm:pt>
    <dgm:pt modelId="{6A4F456B-C775-4899-88D8-FAF127AE8DD2}" type="sibTrans" cxnId="{05D77D19-6C1A-448C-BED5-421F84D327A0}">
      <dgm:prSet/>
      <dgm:spPr/>
      <dgm:t>
        <a:bodyPr/>
        <a:lstStyle/>
        <a:p>
          <a:endParaRPr lang="en-US"/>
        </a:p>
      </dgm:t>
    </dgm:pt>
    <dgm:pt modelId="{C1F50032-01C3-4083-835C-F7D82A6AD70F}">
      <dgm:prSet/>
      <dgm:spPr/>
      <dgm:t>
        <a:bodyPr/>
        <a:lstStyle/>
        <a:p>
          <a:r>
            <a:rPr lang="en-US"/>
            <a:t>100 + onboarded customer</a:t>
          </a:r>
        </a:p>
      </dgm:t>
    </dgm:pt>
    <dgm:pt modelId="{38C1BBAB-5612-496C-AE3D-E3BFDAFA998A}" type="parTrans" cxnId="{830AD2F2-5AA0-41FA-8529-E13FE7D5F36D}">
      <dgm:prSet/>
      <dgm:spPr/>
      <dgm:t>
        <a:bodyPr/>
        <a:lstStyle/>
        <a:p>
          <a:endParaRPr lang="en-US"/>
        </a:p>
      </dgm:t>
    </dgm:pt>
    <dgm:pt modelId="{C663B695-B167-4BD5-A1F0-7502D5B8F676}" type="sibTrans" cxnId="{830AD2F2-5AA0-41FA-8529-E13FE7D5F36D}">
      <dgm:prSet/>
      <dgm:spPr/>
      <dgm:t>
        <a:bodyPr/>
        <a:lstStyle/>
        <a:p>
          <a:endParaRPr lang="en-US"/>
        </a:p>
      </dgm:t>
    </dgm:pt>
    <dgm:pt modelId="{0269BC87-C860-4DAB-BC20-7B89FAE45DA7}" type="pres">
      <dgm:prSet presAssocID="{8832A185-524E-4FCB-A621-1172DC3541F9}" presName="vert0" presStyleCnt="0">
        <dgm:presLayoutVars>
          <dgm:dir/>
          <dgm:animOne val="branch"/>
          <dgm:animLvl val="lvl"/>
        </dgm:presLayoutVars>
      </dgm:prSet>
      <dgm:spPr/>
    </dgm:pt>
    <dgm:pt modelId="{4277D2DF-2427-4DA1-87F8-A8D1E5D21A6D}" type="pres">
      <dgm:prSet presAssocID="{D5A9196F-D007-47FB-B6C4-7162D1FA52D4}" presName="thickLine" presStyleLbl="alignNode1" presStyleIdx="0" presStyleCnt="7"/>
      <dgm:spPr/>
    </dgm:pt>
    <dgm:pt modelId="{C37B4804-6F15-4539-898C-CFFA3D863E1C}" type="pres">
      <dgm:prSet presAssocID="{D5A9196F-D007-47FB-B6C4-7162D1FA52D4}" presName="horz1" presStyleCnt="0"/>
      <dgm:spPr/>
    </dgm:pt>
    <dgm:pt modelId="{E0A5867F-CD05-42DE-AA8B-F726BC04F665}" type="pres">
      <dgm:prSet presAssocID="{D5A9196F-D007-47FB-B6C4-7162D1FA52D4}" presName="tx1" presStyleLbl="revTx" presStyleIdx="0" presStyleCnt="7"/>
      <dgm:spPr/>
    </dgm:pt>
    <dgm:pt modelId="{C7C99515-3640-46F3-BF87-58CB570C2F94}" type="pres">
      <dgm:prSet presAssocID="{D5A9196F-D007-47FB-B6C4-7162D1FA52D4}" presName="vert1" presStyleCnt="0"/>
      <dgm:spPr/>
    </dgm:pt>
    <dgm:pt modelId="{6BFC35DF-D663-4151-A973-E672E0B24770}" type="pres">
      <dgm:prSet presAssocID="{DFF388A6-9E60-4A3D-A7FD-9187AB16B162}" presName="thickLine" presStyleLbl="alignNode1" presStyleIdx="1" presStyleCnt="7"/>
      <dgm:spPr/>
    </dgm:pt>
    <dgm:pt modelId="{77CD80E2-5D65-4CEE-B57E-A6A3FBBEB938}" type="pres">
      <dgm:prSet presAssocID="{DFF388A6-9E60-4A3D-A7FD-9187AB16B162}" presName="horz1" presStyleCnt="0"/>
      <dgm:spPr/>
    </dgm:pt>
    <dgm:pt modelId="{9551AE24-818E-40FE-B3E8-C87D3538D3CD}" type="pres">
      <dgm:prSet presAssocID="{DFF388A6-9E60-4A3D-A7FD-9187AB16B162}" presName="tx1" presStyleLbl="revTx" presStyleIdx="1" presStyleCnt="7"/>
      <dgm:spPr/>
    </dgm:pt>
    <dgm:pt modelId="{A5BE58FD-EF6A-46D6-A22A-C5E1452E62A3}" type="pres">
      <dgm:prSet presAssocID="{DFF388A6-9E60-4A3D-A7FD-9187AB16B162}" presName="vert1" presStyleCnt="0"/>
      <dgm:spPr/>
    </dgm:pt>
    <dgm:pt modelId="{FBF8E803-5530-455A-ADD8-F0F1594E9B21}" type="pres">
      <dgm:prSet presAssocID="{29683538-FC8D-4D6D-8727-439AC4DD8147}" presName="thickLine" presStyleLbl="alignNode1" presStyleIdx="2" presStyleCnt="7"/>
      <dgm:spPr/>
    </dgm:pt>
    <dgm:pt modelId="{B38A9823-5419-45A2-BDE3-234E15CF87CE}" type="pres">
      <dgm:prSet presAssocID="{29683538-FC8D-4D6D-8727-439AC4DD8147}" presName="horz1" presStyleCnt="0"/>
      <dgm:spPr/>
    </dgm:pt>
    <dgm:pt modelId="{CEAD4CBD-AB1B-426C-A160-2B9B0B084581}" type="pres">
      <dgm:prSet presAssocID="{29683538-FC8D-4D6D-8727-439AC4DD8147}" presName="tx1" presStyleLbl="revTx" presStyleIdx="2" presStyleCnt="7"/>
      <dgm:spPr/>
    </dgm:pt>
    <dgm:pt modelId="{457C17BB-EB71-4397-A5B9-C25598A0B6A8}" type="pres">
      <dgm:prSet presAssocID="{29683538-FC8D-4D6D-8727-439AC4DD8147}" presName="vert1" presStyleCnt="0"/>
      <dgm:spPr/>
    </dgm:pt>
    <dgm:pt modelId="{2006826C-383E-4F1C-BF00-D002F91E30FA}" type="pres">
      <dgm:prSet presAssocID="{1518DC2F-657D-4CA2-9A19-0CEB06AEA4BD}" presName="thickLine" presStyleLbl="alignNode1" presStyleIdx="3" presStyleCnt="7"/>
      <dgm:spPr/>
    </dgm:pt>
    <dgm:pt modelId="{95352CDC-8ABE-4065-AC83-627F379009D6}" type="pres">
      <dgm:prSet presAssocID="{1518DC2F-657D-4CA2-9A19-0CEB06AEA4BD}" presName="horz1" presStyleCnt="0"/>
      <dgm:spPr/>
    </dgm:pt>
    <dgm:pt modelId="{359D1479-5AEE-478F-B5BC-F5237BACA82A}" type="pres">
      <dgm:prSet presAssocID="{1518DC2F-657D-4CA2-9A19-0CEB06AEA4BD}" presName="tx1" presStyleLbl="revTx" presStyleIdx="3" presStyleCnt="7"/>
      <dgm:spPr/>
    </dgm:pt>
    <dgm:pt modelId="{95D51649-5888-4F1D-82E7-DBEC79959320}" type="pres">
      <dgm:prSet presAssocID="{1518DC2F-657D-4CA2-9A19-0CEB06AEA4BD}" presName="vert1" presStyleCnt="0"/>
      <dgm:spPr/>
    </dgm:pt>
    <dgm:pt modelId="{8350C142-7FCB-4CE3-B6FB-C067837387E9}" type="pres">
      <dgm:prSet presAssocID="{5A81E61E-72EC-43D9-A596-6E5021E7A571}" presName="thickLine" presStyleLbl="alignNode1" presStyleIdx="4" presStyleCnt="7"/>
      <dgm:spPr/>
    </dgm:pt>
    <dgm:pt modelId="{E3B7726F-ED1D-4D26-A22E-486188D6C069}" type="pres">
      <dgm:prSet presAssocID="{5A81E61E-72EC-43D9-A596-6E5021E7A571}" presName="horz1" presStyleCnt="0"/>
      <dgm:spPr/>
    </dgm:pt>
    <dgm:pt modelId="{7F6210C3-D6CC-4180-82BF-DEAC910EDFF4}" type="pres">
      <dgm:prSet presAssocID="{5A81E61E-72EC-43D9-A596-6E5021E7A571}" presName="tx1" presStyleLbl="revTx" presStyleIdx="4" presStyleCnt="7"/>
      <dgm:spPr/>
    </dgm:pt>
    <dgm:pt modelId="{3384C36E-7DD4-42ED-9CDD-0416193E809C}" type="pres">
      <dgm:prSet presAssocID="{5A81E61E-72EC-43D9-A596-6E5021E7A571}" presName="vert1" presStyleCnt="0"/>
      <dgm:spPr/>
    </dgm:pt>
    <dgm:pt modelId="{7F3852FA-58F8-4031-A45D-2A2EBF87660F}" type="pres">
      <dgm:prSet presAssocID="{3313A924-BEB4-42FC-9BD8-CA7FD8448597}" presName="thickLine" presStyleLbl="alignNode1" presStyleIdx="5" presStyleCnt="7"/>
      <dgm:spPr/>
    </dgm:pt>
    <dgm:pt modelId="{9E4F30D2-C91C-4D66-89B4-3D1BD3F95A9D}" type="pres">
      <dgm:prSet presAssocID="{3313A924-BEB4-42FC-9BD8-CA7FD8448597}" presName="horz1" presStyleCnt="0"/>
      <dgm:spPr/>
    </dgm:pt>
    <dgm:pt modelId="{9151D2C7-5751-4607-9F2E-127381B26AAF}" type="pres">
      <dgm:prSet presAssocID="{3313A924-BEB4-42FC-9BD8-CA7FD8448597}" presName="tx1" presStyleLbl="revTx" presStyleIdx="5" presStyleCnt="7"/>
      <dgm:spPr/>
    </dgm:pt>
    <dgm:pt modelId="{CE618BC8-FBFD-4F48-8EFD-C057EDFEA4A3}" type="pres">
      <dgm:prSet presAssocID="{3313A924-BEB4-42FC-9BD8-CA7FD8448597}" presName="vert1" presStyleCnt="0"/>
      <dgm:spPr/>
    </dgm:pt>
    <dgm:pt modelId="{0400B874-1CEB-43D4-9391-4F50A4E3B690}" type="pres">
      <dgm:prSet presAssocID="{C1F50032-01C3-4083-835C-F7D82A6AD70F}" presName="thickLine" presStyleLbl="alignNode1" presStyleIdx="6" presStyleCnt="7"/>
      <dgm:spPr/>
    </dgm:pt>
    <dgm:pt modelId="{65F76BDA-588E-44FF-AA1C-2B3AC79AE459}" type="pres">
      <dgm:prSet presAssocID="{C1F50032-01C3-4083-835C-F7D82A6AD70F}" presName="horz1" presStyleCnt="0"/>
      <dgm:spPr/>
    </dgm:pt>
    <dgm:pt modelId="{32D95C53-F3FF-4FCD-8035-4F8FE19F26CD}" type="pres">
      <dgm:prSet presAssocID="{C1F50032-01C3-4083-835C-F7D82A6AD70F}" presName="tx1" presStyleLbl="revTx" presStyleIdx="6" presStyleCnt="7"/>
      <dgm:spPr/>
    </dgm:pt>
    <dgm:pt modelId="{D2356260-6B60-490F-8C8C-01DAFCCB85FE}" type="pres">
      <dgm:prSet presAssocID="{C1F50032-01C3-4083-835C-F7D82A6AD70F}" presName="vert1" presStyleCnt="0"/>
      <dgm:spPr/>
    </dgm:pt>
  </dgm:ptLst>
  <dgm:cxnLst>
    <dgm:cxn modelId="{44CBE404-C022-4123-B407-0EC950DBB7E4}" srcId="{8832A185-524E-4FCB-A621-1172DC3541F9}" destId="{D5A9196F-D007-47FB-B6C4-7162D1FA52D4}" srcOrd="0" destOrd="0" parTransId="{3C45CA3E-D493-4636-9175-6EECA6829C4A}" sibTransId="{74FB704D-72DA-4A4C-B58E-6FCE6339A860}"/>
    <dgm:cxn modelId="{6B3AE314-82B9-4A65-8B9F-6A296E2C33E0}" type="presOf" srcId="{1518DC2F-657D-4CA2-9A19-0CEB06AEA4BD}" destId="{359D1479-5AEE-478F-B5BC-F5237BACA82A}" srcOrd="0" destOrd="0" presId="urn:microsoft.com/office/officeart/2008/layout/LinedList"/>
    <dgm:cxn modelId="{05D77D19-6C1A-448C-BED5-421F84D327A0}" srcId="{8832A185-524E-4FCB-A621-1172DC3541F9}" destId="{3313A924-BEB4-42FC-9BD8-CA7FD8448597}" srcOrd="5" destOrd="0" parTransId="{DF35A171-7A96-40FC-90C6-D6E930C986C3}" sibTransId="{6A4F456B-C775-4899-88D8-FAF127AE8DD2}"/>
    <dgm:cxn modelId="{61DFCC21-C418-425C-B2E2-C02416614B0D}" type="presOf" srcId="{3313A924-BEB4-42FC-9BD8-CA7FD8448597}" destId="{9151D2C7-5751-4607-9F2E-127381B26AAF}" srcOrd="0" destOrd="0" presId="urn:microsoft.com/office/officeart/2008/layout/LinedList"/>
    <dgm:cxn modelId="{F8592C23-C7AE-4401-9E4D-7A59FAD69451}" type="presOf" srcId="{29683538-FC8D-4D6D-8727-439AC4DD8147}" destId="{CEAD4CBD-AB1B-426C-A160-2B9B0B084581}" srcOrd="0" destOrd="0" presId="urn:microsoft.com/office/officeart/2008/layout/LinedList"/>
    <dgm:cxn modelId="{FBBC7B2F-65FF-4D5D-8283-17064F4E2196}" type="presOf" srcId="{8832A185-524E-4FCB-A621-1172DC3541F9}" destId="{0269BC87-C860-4DAB-BC20-7B89FAE45DA7}" srcOrd="0" destOrd="0" presId="urn:microsoft.com/office/officeart/2008/layout/LinedList"/>
    <dgm:cxn modelId="{B8D1D75D-92F8-44EC-BD4E-D270B29540AF}" type="presOf" srcId="{5A81E61E-72EC-43D9-A596-6E5021E7A571}" destId="{7F6210C3-D6CC-4180-82BF-DEAC910EDFF4}" srcOrd="0" destOrd="0" presId="urn:microsoft.com/office/officeart/2008/layout/LinedList"/>
    <dgm:cxn modelId="{44DDE379-FE8D-4E11-B07D-FD56052EBE25}" srcId="{8832A185-524E-4FCB-A621-1172DC3541F9}" destId="{DFF388A6-9E60-4A3D-A7FD-9187AB16B162}" srcOrd="1" destOrd="0" parTransId="{5A4BFDAB-0F6A-4B25-92B8-93AA05A527DF}" sibTransId="{461BD0EA-7E42-4BD4-AC17-4F31752B94CC}"/>
    <dgm:cxn modelId="{2950F39B-7B52-4E50-B96D-C9DC460CC024}" srcId="{8832A185-524E-4FCB-A621-1172DC3541F9}" destId="{1518DC2F-657D-4CA2-9A19-0CEB06AEA4BD}" srcOrd="3" destOrd="0" parTransId="{BFAF5312-6372-4C0F-A341-4C6184A6BA84}" sibTransId="{1BABEEB2-F3B6-4F7C-9AEC-97B6C21E9211}"/>
    <dgm:cxn modelId="{E4F7FEBD-E512-4E55-9C4D-D70AEA7D0542}" type="presOf" srcId="{D5A9196F-D007-47FB-B6C4-7162D1FA52D4}" destId="{E0A5867F-CD05-42DE-AA8B-F726BC04F665}" srcOrd="0" destOrd="0" presId="urn:microsoft.com/office/officeart/2008/layout/LinedList"/>
    <dgm:cxn modelId="{79E81FC3-87AE-4B0D-8452-944B13CADC9A}" srcId="{8832A185-524E-4FCB-A621-1172DC3541F9}" destId="{5A81E61E-72EC-43D9-A596-6E5021E7A571}" srcOrd="4" destOrd="0" parTransId="{020E812C-396C-4A3D-A2AC-A83E99BD9965}" sibTransId="{D42BAEBE-E6F9-4968-AF8C-2D33FCD1AF0D}"/>
    <dgm:cxn modelId="{3646ADE2-C809-48D3-B1FA-947FACAC23CE}" type="presOf" srcId="{C1F50032-01C3-4083-835C-F7D82A6AD70F}" destId="{32D95C53-F3FF-4FCD-8035-4F8FE19F26CD}" srcOrd="0" destOrd="0" presId="urn:microsoft.com/office/officeart/2008/layout/LinedList"/>
    <dgm:cxn modelId="{830AD2F2-5AA0-41FA-8529-E13FE7D5F36D}" srcId="{8832A185-524E-4FCB-A621-1172DC3541F9}" destId="{C1F50032-01C3-4083-835C-F7D82A6AD70F}" srcOrd="6" destOrd="0" parTransId="{38C1BBAB-5612-496C-AE3D-E3BFDAFA998A}" sibTransId="{C663B695-B167-4BD5-A1F0-7502D5B8F676}"/>
    <dgm:cxn modelId="{A1CBA6F4-1EE6-4D39-BBD6-F75476BE9F54}" type="presOf" srcId="{DFF388A6-9E60-4A3D-A7FD-9187AB16B162}" destId="{9551AE24-818E-40FE-B3E8-C87D3538D3CD}" srcOrd="0" destOrd="0" presId="urn:microsoft.com/office/officeart/2008/layout/LinedList"/>
    <dgm:cxn modelId="{E933CAF7-2331-4CA9-90D7-633D8A1E3FC6}" srcId="{8832A185-524E-4FCB-A621-1172DC3541F9}" destId="{29683538-FC8D-4D6D-8727-439AC4DD8147}" srcOrd="2" destOrd="0" parTransId="{DB2FF45C-E4BD-46BF-AC37-D8A0D25D767E}" sibTransId="{09245F0F-9D56-4894-9B58-50CC39D0D7A4}"/>
    <dgm:cxn modelId="{0FCB6C4A-8AF4-43AA-BE16-C762C812F850}" type="presParOf" srcId="{0269BC87-C860-4DAB-BC20-7B89FAE45DA7}" destId="{4277D2DF-2427-4DA1-87F8-A8D1E5D21A6D}" srcOrd="0" destOrd="0" presId="urn:microsoft.com/office/officeart/2008/layout/LinedList"/>
    <dgm:cxn modelId="{7D17FEC5-9C52-4DDB-9234-9626BCAFAF4B}" type="presParOf" srcId="{0269BC87-C860-4DAB-BC20-7B89FAE45DA7}" destId="{C37B4804-6F15-4539-898C-CFFA3D863E1C}" srcOrd="1" destOrd="0" presId="urn:microsoft.com/office/officeart/2008/layout/LinedList"/>
    <dgm:cxn modelId="{DE9D55E5-9472-4448-8069-7C43BCAC4822}" type="presParOf" srcId="{C37B4804-6F15-4539-898C-CFFA3D863E1C}" destId="{E0A5867F-CD05-42DE-AA8B-F726BC04F665}" srcOrd="0" destOrd="0" presId="urn:microsoft.com/office/officeart/2008/layout/LinedList"/>
    <dgm:cxn modelId="{267CB995-BACD-4318-A050-AC72B76C993A}" type="presParOf" srcId="{C37B4804-6F15-4539-898C-CFFA3D863E1C}" destId="{C7C99515-3640-46F3-BF87-58CB570C2F94}" srcOrd="1" destOrd="0" presId="urn:microsoft.com/office/officeart/2008/layout/LinedList"/>
    <dgm:cxn modelId="{7303A3AB-BB80-4FC9-99B8-C37BF4786683}" type="presParOf" srcId="{0269BC87-C860-4DAB-BC20-7B89FAE45DA7}" destId="{6BFC35DF-D663-4151-A973-E672E0B24770}" srcOrd="2" destOrd="0" presId="urn:microsoft.com/office/officeart/2008/layout/LinedList"/>
    <dgm:cxn modelId="{EB71D5DC-7DF8-43E1-8CD5-3313AA6C11E8}" type="presParOf" srcId="{0269BC87-C860-4DAB-BC20-7B89FAE45DA7}" destId="{77CD80E2-5D65-4CEE-B57E-A6A3FBBEB938}" srcOrd="3" destOrd="0" presId="urn:microsoft.com/office/officeart/2008/layout/LinedList"/>
    <dgm:cxn modelId="{F668B4C7-B34F-46CA-ABD5-3AE207687A06}" type="presParOf" srcId="{77CD80E2-5D65-4CEE-B57E-A6A3FBBEB938}" destId="{9551AE24-818E-40FE-B3E8-C87D3538D3CD}" srcOrd="0" destOrd="0" presId="urn:microsoft.com/office/officeart/2008/layout/LinedList"/>
    <dgm:cxn modelId="{EFBABBFE-25AC-4709-8DA0-0BEC303C1D03}" type="presParOf" srcId="{77CD80E2-5D65-4CEE-B57E-A6A3FBBEB938}" destId="{A5BE58FD-EF6A-46D6-A22A-C5E1452E62A3}" srcOrd="1" destOrd="0" presId="urn:microsoft.com/office/officeart/2008/layout/LinedList"/>
    <dgm:cxn modelId="{DE376D60-C818-47C5-9A09-EDA1331A15E8}" type="presParOf" srcId="{0269BC87-C860-4DAB-BC20-7B89FAE45DA7}" destId="{FBF8E803-5530-455A-ADD8-F0F1594E9B21}" srcOrd="4" destOrd="0" presId="urn:microsoft.com/office/officeart/2008/layout/LinedList"/>
    <dgm:cxn modelId="{AA892161-C741-4E65-958D-ADA713347FF5}" type="presParOf" srcId="{0269BC87-C860-4DAB-BC20-7B89FAE45DA7}" destId="{B38A9823-5419-45A2-BDE3-234E15CF87CE}" srcOrd="5" destOrd="0" presId="urn:microsoft.com/office/officeart/2008/layout/LinedList"/>
    <dgm:cxn modelId="{DB87D1CF-F4A1-45F4-8CF4-C0081A313C7D}" type="presParOf" srcId="{B38A9823-5419-45A2-BDE3-234E15CF87CE}" destId="{CEAD4CBD-AB1B-426C-A160-2B9B0B084581}" srcOrd="0" destOrd="0" presId="urn:microsoft.com/office/officeart/2008/layout/LinedList"/>
    <dgm:cxn modelId="{DC2579C2-C4E0-4BE0-93BE-BD74621361E2}" type="presParOf" srcId="{B38A9823-5419-45A2-BDE3-234E15CF87CE}" destId="{457C17BB-EB71-4397-A5B9-C25598A0B6A8}" srcOrd="1" destOrd="0" presId="urn:microsoft.com/office/officeart/2008/layout/LinedList"/>
    <dgm:cxn modelId="{7E62E394-9A81-4967-B76C-AA6D60700F58}" type="presParOf" srcId="{0269BC87-C860-4DAB-BC20-7B89FAE45DA7}" destId="{2006826C-383E-4F1C-BF00-D002F91E30FA}" srcOrd="6" destOrd="0" presId="urn:microsoft.com/office/officeart/2008/layout/LinedList"/>
    <dgm:cxn modelId="{767E6C52-149C-453A-9822-6F01AA15A944}" type="presParOf" srcId="{0269BC87-C860-4DAB-BC20-7B89FAE45DA7}" destId="{95352CDC-8ABE-4065-AC83-627F379009D6}" srcOrd="7" destOrd="0" presId="urn:microsoft.com/office/officeart/2008/layout/LinedList"/>
    <dgm:cxn modelId="{0535B2E2-FC5B-4908-98D4-4C13C048A72D}" type="presParOf" srcId="{95352CDC-8ABE-4065-AC83-627F379009D6}" destId="{359D1479-5AEE-478F-B5BC-F5237BACA82A}" srcOrd="0" destOrd="0" presId="urn:microsoft.com/office/officeart/2008/layout/LinedList"/>
    <dgm:cxn modelId="{9A5CF6D0-8DCE-41AF-9F1D-F2DC04FC0958}" type="presParOf" srcId="{95352CDC-8ABE-4065-AC83-627F379009D6}" destId="{95D51649-5888-4F1D-82E7-DBEC79959320}" srcOrd="1" destOrd="0" presId="urn:microsoft.com/office/officeart/2008/layout/LinedList"/>
    <dgm:cxn modelId="{C7F72B7C-3B4F-4782-824D-07A33F419D22}" type="presParOf" srcId="{0269BC87-C860-4DAB-BC20-7B89FAE45DA7}" destId="{8350C142-7FCB-4CE3-B6FB-C067837387E9}" srcOrd="8" destOrd="0" presId="urn:microsoft.com/office/officeart/2008/layout/LinedList"/>
    <dgm:cxn modelId="{1919A034-9BD8-4747-9A56-096EBC3174B8}" type="presParOf" srcId="{0269BC87-C860-4DAB-BC20-7B89FAE45DA7}" destId="{E3B7726F-ED1D-4D26-A22E-486188D6C069}" srcOrd="9" destOrd="0" presId="urn:microsoft.com/office/officeart/2008/layout/LinedList"/>
    <dgm:cxn modelId="{3361A4AA-62FC-4AC8-9464-528222A528DC}" type="presParOf" srcId="{E3B7726F-ED1D-4D26-A22E-486188D6C069}" destId="{7F6210C3-D6CC-4180-82BF-DEAC910EDFF4}" srcOrd="0" destOrd="0" presId="urn:microsoft.com/office/officeart/2008/layout/LinedList"/>
    <dgm:cxn modelId="{2FD741D4-6A18-41B1-B19B-9743F275C6BD}" type="presParOf" srcId="{E3B7726F-ED1D-4D26-A22E-486188D6C069}" destId="{3384C36E-7DD4-42ED-9CDD-0416193E809C}" srcOrd="1" destOrd="0" presId="urn:microsoft.com/office/officeart/2008/layout/LinedList"/>
    <dgm:cxn modelId="{4FAD165C-735E-4DF4-A864-B1684A1B323C}" type="presParOf" srcId="{0269BC87-C860-4DAB-BC20-7B89FAE45DA7}" destId="{7F3852FA-58F8-4031-A45D-2A2EBF87660F}" srcOrd="10" destOrd="0" presId="urn:microsoft.com/office/officeart/2008/layout/LinedList"/>
    <dgm:cxn modelId="{A1EE7A25-A68B-42C5-9783-397995317753}" type="presParOf" srcId="{0269BC87-C860-4DAB-BC20-7B89FAE45DA7}" destId="{9E4F30D2-C91C-4D66-89B4-3D1BD3F95A9D}" srcOrd="11" destOrd="0" presId="urn:microsoft.com/office/officeart/2008/layout/LinedList"/>
    <dgm:cxn modelId="{7157BDE1-6B74-4053-877E-C3A976F1E53C}" type="presParOf" srcId="{9E4F30D2-C91C-4D66-89B4-3D1BD3F95A9D}" destId="{9151D2C7-5751-4607-9F2E-127381B26AAF}" srcOrd="0" destOrd="0" presId="urn:microsoft.com/office/officeart/2008/layout/LinedList"/>
    <dgm:cxn modelId="{F8A69531-27D6-4487-9E6A-8AAD1815DC32}" type="presParOf" srcId="{9E4F30D2-C91C-4D66-89B4-3D1BD3F95A9D}" destId="{CE618BC8-FBFD-4F48-8EFD-C057EDFEA4A3}" srcOrd="1" destOrd="0" presId="urn:microsoft.com/office/officeart/2008/layout/LinedList"/>
    <dgm:cxn modelId="{EB1575C8-D659-4264-9CD1-5CC620635271}" type="presParOf" srcId="{0269BC87-C860-4DAB-BC20-7B89FAE45DA7}" destId="{0400B874-1CEB-43D4-9391-4F50A4E3B690}" srcOrd="12" destOrd="0" presId="urn:microsoft.com/office/officeart/2008/layout/LinedList"/>
    <dgm:cxn modelId="{6158D3BD-63DA-4C6B-9133-A32DAAD41B8F}" type="presParOf" srcId="{0269BC87-C860-4DAB-BC20-7B89FAE45DA7}" destId="{65F76BDA-588E-44FF-AA1C-2B3AC79AE459}" srcOrd="13" destOrd="0" presId="urn:microsoft.com/office/officeart/2008/layout/LinedList"/>
    <dgm:cxn modelId="{D00F37E4-2581-4874-82C7-9A9D9ACABDB8}" type="presParOf" srcId="{65F76BDA-588E-44FF-AA1C-2B3AC79AE459}" destId="{32D95C53-F3FF-4FCD-8035-4F8FE19F26CD}" srcOrd="0" destOrd="0" presId="urn:microsoft.com/office/officeart/2008/layout/LinedList"/>
    <dgm:cxn modelId="{D036508B-1E94-4DC3-A54D-030D110D6C2A}" type="presParOf" srcId="{65F76BDA-588E-44FF-AA1C-2B3AC79AE459}" destId="{D2356260-6B60-490F-8C8C-01DAFCCB85F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389638-A0BC-4C1D-BD71-D516DBC977C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580E7698-370F-45C6-B337-49CB08E8B793}">
      <dgm:prSet/>
      <dgm:spPr/>
      <dgm:t>
        <a:bodyPr/>
        <a:lstStyle/>
        <a:p>
          <a:r>
            <a:rPr lang="en-US"/>
            <a:t>Part truck Load</a:t>
          </a:r>
        </a:p>
      </dgm:t>
    </dgm:pt>
    <dgm:pt modelId="{5D2D678A-A0CC-4ED4-B4E8-EC162FD4BDDA}" type="parTrans" cxnId="{5229C00C-B15F-4245-9345-C999BA016A2D}">
      <dgm:prSet/>
      <dgm:spPr/>
      <dgm:t>
        <a:bodyPr/>
        <a:lstStyle/>
        <a:p>
          <a:endParaRPr lang="en-US"/>
        </a:p>
      </dgm:t>
    </dgm:pt>
    <dgm:pt modelId="{BCEF0A72-C404-4919-AF4C-BEA2CD0EA3C4}" type="sibTrans" cxnId="{5229C00C-B15F-4245-9345-C999BA016A2D}">
      <dgm:prSet/>
      <dgm:spPr/>
      <dgm:t>
        <a:bodyPr/>
        <a:lstStyle/>
        <a:p>
          <a:endParaRPr lang="en-US"/>
        </a:p>
      </dgm:t>
    </dgm:pt>
    <dgm:pt modelId="{C68C0D0A-3265-4A32-9FD4-1386F742405D}">
      <dgm:prSet/>
      <dgm:spPr/>
      <dgm:t>
        <a:bodyPr/>
        <a:lstStyle/>
        <a:p>
          <a:r>
            <a:rPr lang="en-US"/>
            <a:t>Full truck Load</a:t>
          </a:r>
        </a:p>
      </dgm:t>
    </dgm:pt>
    <dgm:pt modelId="{84C6AF98-1794-4AFF-9A2A-0A8C8A69E591}" type="parTrans" cxnId="{C6F5DAE1-1159-4E3A-BD80-C9B86C96D0F3}">
      <dgm:prSet/>
      <dgm:spPr/>
      <dgm:t>
        <a:bodyPr/>
        <a:lstStyle/>
        <a:p>
          <a:endParaRPr lang="en-US"/>
        </a:p>
      </dgm:t>
    </dgm:pt>
    <dgm:pt modelId="{225FC620-52FC-49F6-9DE7-6E9AB5E4ABD9}" type="sibTrans" cxnId="{C6F5DAE1-1159-4E3A-BD80-C9B86C96D0F3}">
      <dgm:prSet/>
      <dgm:spPr/>
      <dgm:t>
        <a:bodyPr/>
        <a:lstStyle/>
        <a:p>
          <a:endParaRPr lang="en-US"/>
        </a:p>
      </dgm:t>
    </dgm:pt>
    <dgm:pt modelId="{53D88B64-D440-401E-A215-CAF41243C328}">
      <dgm:prSet/>
      <dgm:spPr/>
      <dgm:t>
        <a:bodyPr/>
        <a:lstStyle/>
        <a:p>
          <a:r>
            <a:rPr lang="en-US"/>
            <a:t>NCR Same day</a:t>
          </a:r>
        </a:p>
      </dgm:t>
    </dgm:pt>
    <dgm:pt modelId="{B8203F39-195E-4DCD-BEF3-E4B96BC7AE4A}" type="parTrans" cxnId="{DFEE4C47-8020-41CE-9F94-D245AE198CEE}">
      <dgm:prSet/>
      <dgm:spPr/>
      <dgm:t>
        <a:bodyPr/>
        <a:lstStyle/>
        <a:p>
          <a:endParaRPr lang="en-US"/>
        </a:p>
      </dgm:t>
    </dgm:pt>
    <dgm:pt modelId="{1F7AAA8B-E4E9-4866-8BF2-8E9C1610BC81}" type="sibTrans" cxnId="{DFEE4C47-8020-41CE-9F94-D245AE198CEE}">
      <dgm:prSet/>
      <dgm:spPr/>
      <dgm:t>
        <a:bodyPr/>
        <a:lstStyle/>
        <a:p>
          <a:endParaRPr lang="en-US"/>
        </a:p>
      </dgm:t>
    </dgm:pt>
    <dgm:pt modelId="{DBF71BE6-09D6-45BD-9617-4E0833DF35BA}">
      <dgm:prSet/>
      <dgm:spPr/>
      <dgm:t>
        <a:bodyPr/>
        <a:lstStyle/>
        <a:p>
          <a:r>
            <a:rPr lang="en-US"/>
            <a:t>NCR next day</a:t>
          </a:r>
        </a:p>
      </dgm:t>
    </dgm:pt>
    <dgm:pt modelId="{7C91C0C0-DB10-4090-8F84-19F7459FE0A8}" type="parTrans" cxnId="{8D3EBA0D-A9D3-4281-A393-A625B40FF761}">
      <dgm:prSet/>
      <dgm:spPr/>
      <dgm:t>
        <a:bodyPr/>
        <a:lstStyle/>
        <a:p>
          <a:endParaRPr lang="en-US"/>
        </a:p>
      </dgm:t>
    </dgm:pt>
    <dgm:pt modelId="{B86909CE-3B9D-4568-BB3A-F82C5E76A1AD}" type="sibTrans" cxnId="{8D3EBA0D-A9D3-4281-A393-A625B40FF761}">
      <dgm:prSet/>
      <dgm:spPr/>
      <dgm:t>
        <a:bodyPr/>
        <a:lstStyle/>
        <a:p>
          <a:endParaRPr lang="en-US"/>
        </a:p>
      </dgm:t>
    </dgm:pt>
    <dgm:pt modelId="{2EACF1DE-2253-493C-B09E-8CD7BB6AA18B}">
      <dgm:prSet/>
      <dgm:spPr/>
      <dgm:t>
        <a:bodyPr/>
        <a:lstStyle/>
        <a:p>
          <a:r>
            <a:rPr lang="en-US"/>
            <a:t>Warehousing</a:t>
          </a:r>
        </a:p>
      </dgm:t>
    </dgm:pt>
    <dgm:pt modelId="{8FE3E36A-F8F8-425B-BCE3-7D0FD09DD70D}" type="parTrans" cxnId="{8C13C935-7E66-4A3F-BEAF-015EB0702654}">
      <dgm:prSet/>
      <dgm:spPr/>
      <dgm:t>
        <a:bodyPr/>
        <a:lstStyle/>
        <a:p>
          <a:endParaRPr lang="en-US"/>
        </a:p>
      </dgm:t>
    </dgm:pt>
    <dgm:pt modelId="{9DB0A4B8-FF16-4982-B776-7113FF8955E5}" type="sibTrans" cxnId="{8C13C935-7E66-4A3F-BEAF-015EB0702654}">
      <dgm:prSet/>
      <dgm:spPr/>
      <dgm:t>
        <a:bodyPr/>
        <a:lstStyle/>
        <a:p>
          <a:endParaRPr lang="en-US"/>
        </a:p>
      </dgm:t>
    </dgm:pt>
    <dgm:pt modelId="{85AEAD4F-8EA0-4325-B7DD-B516A44D20D3}">
      <dgm:prSet/>
      <dgm:spPr/>
      <dgm:t>
        <a:bodyPr/>
        <a:lstStyle/>
        <a:p>
          <a:r>
            <a:rPr lang="en-US"/>
            <a:t>E-commerce solution</a:t>
          </a:r>
        </a:p>
      </dgm:t>
    </dgm:pt>
    <dgm:pt modelId="{581294FE-4629-405E-A41A-00D6D785250B}" type="parTrans" cxnId="{A0E8E3D9-1F03-48EE-A140-F9D8096F16B6}">
      <dgm:prSet/>
      <dgm:spPr/>
      <dgm:t>
        <a:bodyPr/>
        <a:lstStyle/>
        <a:p>
          <a:endParaRPr lang="en-US"/>
        </a:p>
      </dgm:t>
    </dgm:pt>
    <dgm:pt modelId="{4B0C6146-D4AB-4A9B-A27B-C86C1C8506B4}" type="sibTrans" cxnId="{A0E8E3D9-1F03-48EE-A140-F9D8096F16B6}">
      <dgm:prSet/>
      <dgm:spPr/>
      <dgm:t>
        <a:bodyPr/>
        <a:lstStyle/>
        <a:p>
          <a:endParaRPr lang="en-US"/>
        </a:p>
      </dgm:t>
    </dgm:pt>
    <dgm:pt modelId="{A307EB5C-AA3C-4AFE-8ED7-D9C7A65EE8B1}" type="pres">
      <dgm:prSet presAssocID="{9C389638-A0BC-4C1D-BD71-D516DBC977CF}" presName="vert0" presStyleCnt="0">
        <dgm:presLayoutVars>
          <dgm:dir/>
          <dgm:animOne val="branch"/>
          <dgm:animLvl val="lvl"/>
        </dgm:presLayoutVars>
      </dgm:prSet>
      <dgm:spPr/>
    </dgm:pt>
    <dgm:pt modelId="{CDAA95BF-89F3-4073-BA9D-136971CE882E}" type="pres">
      <dgm:prSet presAssocID="{580E7698-370F-45C6-B337-49CB08E8B793}" presName="thickLine" presStyleLbl="alignNode1" presStyleIdx="0" presStyleCnt="6"/>
      <dgm:spPr/>
    </dgm:pt>
    <dgm:pt modelId="{8C90C203-B094-4489-A89E-9B5FC9F3EC6F}" type="pres">
      <dgm:prSet presAssocID="{580E7698-370F-45C6-B337-49CB08E8B793}" presName="horz1" presStyleCnt="0"/>
      <dgm:spPr/>
    </dgm:pt>
    <dgm:pt modelId="{08AD7294-E2AE-4AE0-884C-1DA1A0315DAE}" type="pres">
      <dgm:prSet presAssocID="{580E7698-370F-45C6-B337-49CB08E8B793}" presName="tx1" presStyleLbl="revTx" presStyleIdx="0" presStyleCnt="6"/>
      <dgm:spPr/>
    </dgm:pt>
    <dgm:pt modelId="{866D6CF4-53B8-44EA-B033-74157BC9EDDD}" type="pres">
      <dgm:prSet presAssocID="{580E7698-370F-45C6-B337-49CB08E8B793}" presName="vert1" presStyleCnt="0"/>
      <dgm:spPr/>
    </dgm:pt>
    <dgm:pt modelId="{B5AC73AA-0AC9-4A61-8B19-2DAB98976F79}" type="pres">
      <dgm:prSet presAssocID="{C68C0D0A-3265-4A32-9FD4-1386F742405D}" presName="thickLine" presStyleLbl="alignNode1" presStyleIdx="1" presStyleCnt="6"/>
      <dgm:spPr/>
    </dgm:pt>
    <dgm:pt modelId="{19252E00-243A-43A1-A80B-559DFAC206C4}" type="pres">
      <dgm:prSet presAssocID="{C68C0D0A-3265-4A32-9FD4-1386F742405D}" presName="horz1" presStyleCnt="0"/>
      <dgm:spPr/>
    </dgm:pt>
    <dgm:pt modelId="{272E0690-FDE9-43A8-808C-A97EBF0C9EB1}" type="pres">
      <dgm:prSet presAssocID="{C68C0D0A-3265-4A32-9FD4-1386F742405D}" presName="tx1" presStyleLbl="revTx" presStyleIdx="1" presStyleCnt="6"/>
      <dgm:spPr/>
    </dgm:pt>
    <dgm:pt modelId="{03F89232-BDB2-4842-926B-3B9448A898E9}" type="pres">
      <dgm:prSet presAssocID="{C68C0D0A-3265-4A32-9FD4-1386F742405D}" presName="vert1" presStyleCnt="0"/>
      <dgm:spPr/>
    </dgm:pt>
    <dgm:pt modelId="{ABB7A61C-E282-4398-915D-8C362AF65352}" type="pres">
      <dgm:prSet presAssocID="{53D88B64-D440-401E-A215-CAF41243C328}" presName="thickLine" presStyleLbl="alignNode1" presStyleIdx="2" presStyleCnt="6"/>
      <dgm:spPr/>
    </dgm:pt>
    <dgm:pt modelId="{C083B1A3-2FD7-4350-906A-97CD10C964B7}" type="pres">
      <dgm:prSet presAssocID="{53D88B64-D440-401E-A215-CAF41243C328}" presName="horz1" presStyleCnt="0"/>
      <dgm:spPr/>
    </dgm:pt>
    <dgm:pt modelId="{5733061A-40B9-4CA3-85DF-D244F3D93EE8}" type="pres">
      <dgm:prSet presAssocID="{53D88B64-D440-401E-A215-CAF41243C328}" presName="tx1" presStyleLbl="revTx" presStyleIdx="2" presStyleCnt="6"/>
      <dgm:spPr/>
    </dgm:pt>
    <dgm:pt modelId="{03F5C7DD-D7A3-444F-A395-37AACE3A1E97}" type="pres">
      <dgm:prSet presAssocID="{53D88B64-D440-401E-A215-CAF41243C328}" presName="vert1" presStyleCnt="0"/>
      <dgm:spPr/>
    </dgm:pt>
    <dgm:pt modelId="{3C3DDBAE-F2AA-4E87-B4EF-11BC4E1D4689}" type="pres">
      <dgm:prSet presAssocID="{DBF71BE6-09D6-45BD-9617-4E0833DF35BA}" presName="thickLine" presStyleLbl="alignNode1" presStyleIdx="3" presStyleCnt="6"/>
      <dgm:spPr/>
    </dgm:pt>
    <dgm:pt modelId="{D0D49EE5-5AEF-4A86-9D97-F214AA483500}" type="pres">
      <dgm:prSet presAssocID="{DBF71BE6-09D6-45BD-9617-4E0833DF35BA}" presName="horz1" presStyleCnt="0"/>
      <dgm:spPr/>
    </dgm:pt>
    <dgm:pt modelId="{DDFC22A9-2473-454D-AC26-2C82315E6272}" type="pres">
      <dgm:prSet presAssocID="{DBF71BE6-09D6-45BD-9617-4E0833DF35BA}" presName="tx1" presStyleLbl="revTx" presStyleIdx="3" presStyleCnt="6"/>
      <dgm:spPr/>
    </dgm:pt>
    <dgm:pt modelId="{E237D3D2-4BD6-47E2-9CBB-C22244FB2203}" type="pres">
      <dgm:prSet presAssocID="{DBF71BE6-09D6-45BD-9617-4E0833DF35BA}" presName="vert1" presStyleCnt="0"/>
      <dgm:spPr/>
    </dgm:pt>
    <dgm:pt modelId="{58783CC8-7AAD-4020-860E-07E7572E20D3}" type="pres">
      <dgm:prSet presAssocID="{2EACF1DE-2253-493C-B09E-8CD7BB6AA18B}" presName="thickLine" presStyleLbl="alignNode1" presStyleIdx="4" presStyleCnt="6"/>
      <dgm:spPr/>
    </dgm:pt>
    <dgm:pt modelId="{1BCEEB2E-64A1-40DA-8A5B-6693B113181A}" type="pres">
      <dgm:prSet presAssocID="{2EACF1DE-2253-493C-B09E-8CD7BB6AA18B}" presName="horz1" presStyleCnt="0"/>
      <dgm:spPr/>
    </dgm:pt>
    <dgm:pt modelId="{234F03F5-7297-4646-8C60-394E563F80F0}" type="pres">
      <dgm:prSet presAssocID="{2EACF1DE-2253-493C-B09E-8CD7BB6AA18B}" presName="tx1" presStyleLbl="revTx" presStyleIdx="4" presStyleCnt="6"/>
      <dgm:spPr/>
    </dgm:pt>
    <dgm:pt modelId="{065D69D9-3B45-47B9-B7EB-5FFDAF8BC732}" type="pres">
      <dgm:prSet presAssocID="{2EACF1DE-2253-493C-B09E-8CD7BB6AA18B}" presName="vert1" presStyleCnt="0"/>
      <dgm:spPr/>
    </dgm:pt>
    <dgm:pt modelId="{D6B0484E-51E6-48BF-AB45-2BE08BB71108}" type="pres">
      <dgm:prSet presAssocID="{85AEAD4F-8EA0-4325-B7DD-B516A44D20D3}" presName="thickLine" presStyleLbl="alignNode1" presStyleIdx="5" presStyleCnt="6"/>
      <dgm:spPr/>
    </dgm:pt>
    <dgm:pt modelId="{D2003DD0-3E37-4444-91B4-76A328505F2C}" type="pres">
      <dgm:prSet presAssocID="{85AEAD4F-8EA0-4325-B7DD-B516A44D20D3}" presName="horz1" presStyleCnt="0"/>
      <dgm:spPr/>
    </dgm:pt>
    <dgm:pt modelId="{FC6C19C1-1E4F-4F4E-88EA-BCF582186946}" type="pres">
      <dgm:prSet presAssocID="{85AEAD4F-8EA0-4325-B7DD-B516A44D20D3}" presName="tx1" presStyleLbl="revTx" presStyleIdx="5" presStyleCnt="6"/>
      <dgm:spPr/>
    </dgm:pt>
    <dgm:pt modelId="{A9A2BB80-0F0E-4424-93A5-23A02C6A7478}" type="pres">
      <dgm:prSet presAssocID="{85AEAD4F-8EA0-4325-B7DD-B516A44D20D3}" presName="vert1" presStyleCnt="0"/>
      <dgm:spPr/>
    </dgm:pt>
  </dgm:ptLst>
  <dgm:cxnLst>
    <dgm:cxn modelId="{5229C00C-B15F-4245-9345-C999BA016A2D}" srcId="{9C389638-A0BC-4C1D-BD71-D516DBC977CF}" destId="{580E7698-370F-45C6-B337-49CB08E8B793}" srcOrd="0" destOrd="0" parTransId="{5D2D678A-A0CC-4ED4-B4E8-EC162FD4BDDA}" sibTransId="{BCEF0A72-C404-4919-AF4C-BEA2CD0EA3C4}"/>
    <dgm:cxn modelId="{8D3EBA0D-A9D3-4281-A393-A625B40FF761}" srcId="{9C389638-A0BC-4C1D-BD71-D516DBC977CF}" destId="{DBF71BE6-09D6-45BD-9617-4E0833DF35BA}" srcOrd="3" destOrd="0" parTransId="{7C91C0C0-DB10-4090-8F84-19F7459FE0A8}" sibTransId="{B86909CE-3B9D-4568-BB3A-F82C5E76A1AD}"/>
    <dgm:cxn modelId="{7CF90A21-6C4F-478A-A143-F3C51F60A1E9}" type="presOf" srcId="{53D88B64-D440-401E-A215-CAF41243C328}" destId="{5733061A-40B9-4CA3-85DF-D244F3D93EE8}" srcOrd="0" destOrd="0" presId="urn:microsoft.com/office/officeart/2008/layout/LinedList"/>
    <dgm:cxn modelId="{F2134E21-0639-4DBB-ACCF-43A2308295BD}" type="presOf" srcId="{2EACF1DE-2253-493C-B09E-8CD7BB6AA18B}" destId="{234F03F5-7297-4646-8C60-394E563F80F0}" srcOrd="0" destOrd="0" presId="urn:microsoft.com/office/officeart/2008/layout/LinedList"/>
    <dgm:cxn modelId="{8C13C935-7E66-4A3F-BEAF-015EB0702654}" srcId="{9C389638-A0BC-4C1D-BD71-D516DBC977CF}" destId="{2EACF1DE-2253-493C-B09E-8CD7BB6AA18B}" srcOrd="4" destOrd="0" parTransId="{8FE3E36A-F8F8-425B-BCE3-7D0FD09DD70D}" sibTransId="{9DB0A4B8-FF16-4982-B776-7113FF8955E5}"/>
    <dgm:cxn modelId="{DFEE4C47-8020-41CE-9F94-D245AE198CEE}" srcId="{9C389638-A0BC-4C1D-BD71-D516DBC977CF}" destId="{53D88B64-D440-401E-A215-CAF41243C328}" srcOrd="2" destOrd="0" parTransId="{B8203F39-195E-4DCD-BEF3-E4B96BC7AE4A}" sibTransId="{1F7AAA8B-E4E9-4866-8BF2-8E9C1610BC81}"/>
    <dgm:cxn modelId="{9F821A87-5FCC-4A0C-A960-84E6EE03FA3F}" type="presOf" srcId="{580E7698-370F-45C6-B337-49CB08E8B793}" destId="{08AD7294-E2AE-4AE0-884C-1DA1A0315DAE}" srcOrd="0" destOrd="0" presId="urn:microsoft.com/office/officeart/2008/layout/LinedList"/>
    <dgm:cxn modelId="{55451CCE-3516-4CE3-8AB3-C9C6FC6DE0A4}" type="presOf" srcId="{DBF71BE6-09D6-45BD-9617-4E0833DF35BA}" destId="{DDFC22A9-2473-454D-AC26-2C82315E6272}" srcOrd="0" destOrd="0" presId="urn:microsoft.com/office/officeart/2008/layout/LinedList"/>
    <dgm:cxn modelId="{A0E8E3D9-1F03-48EE-A140-F9D8096F16B6}" srcId="{9C389638-A0BC-4C1D-BD71-D516DBC977CF}" destId="{85AEAD4F-8EA0-4325-B7DD-B516A44D20D3}" srcOrd="5" destOrd="0" parTransId="{581294FE-4629-405E-A41A-00D6D785250B}" sibTransId="{4B0C6146-D4AB-4A9B-A27B-C86C1C8506B4}"/>
    <dgm:cxn modelId="{C6F5DAE1-1159-4E3A-BD80-C9B86C96D0F3}" srcId="{9C389638-A0BC-4C1D-BD71-D516DBC977CF}" destId="{C68C0D0A-3265-4A32-9FD4-1386F742405D}" srcOrd="1" destOrd="0" parTransId="{84C6AF98-1794-4AFF-9A2A-0A8C8A69E591}" sibTransId="{225FC620-52FC-49F6-9DE7-6E9AB5E4ABD9}"/>
    <dgm:cxn modelId="{9A28FAF0-F82F-436A-B6B9-7677944F030C}" type="presOf" srcId="{9C389638-A0BC-4C1D-BD71-D516DBC977CF}" destId="{A307EB5C-AA3C-4AFE-8ED7-D9C7A65EE8B1}" srcOrd="0" destOrd="0" presId="urn:microsoft.com/office/officeart/2008/layout/LinedList"/>
    <dgm:cxn modelId="{269F32F1-4B8E-4028-A59E-C9B4C080FC3F}" type="presOf" srcId="{C68C0D0A-3265-4A32-9FD4-1386F742405D}" destId="{272E0690-FDE9-43A8-808C-A97EBF0C9EB1}" srcOrd="0" destOrd="0" presId="urn:microsoft.com/office/officeart/2008/layout/LinedList"/>
    <dgm:cxn modelId="{DA4ABDF9-2EE9-46A0-9849-C62DF763BEA9}" type="presOf" srcId="{85AEAD4F-8EA0-4325-B7DD-B516A44D20D3}" destId="{FC6C19C1-1E4F-4F4E-88EA-BCF582186946}" srcOrd="0" destOrd="0" presId="urn:microsoft.com/office/officeart/2008/layout/LinedList"/>
    <dgm:cxn modelId="{3411F50E-3CC9-4491-ABB7-829C1C8DCDC8}" type="presParOf" srcId="{A307EB5C-AA3C-4AFE-8ED7-D9C7A65EE8B1}" destId="{CDAA95BF-89F3-4073-BA9D-136971CE882E}" srcOrd="0" destOrd="0" presId="urn:microsoft.com/office/officeart/2008/layout/LinedList"/>
    <dgm:cxn modelId="{6F32206F-C125-4C9B-8C74-F5C5CC20C58F}" type="presParOf" srcId="{A307EB5C-AA3C-4AFE-8ED7-D9C7A65EE8B1}" destId="{8C90C203-B094-4489-A89E-9B5FC9F3EC6F}" srcOrd="1" destOrd="0" presId="urn:microsoft.com/office/officeart/2008/layout/LinedList"/>
    <dgm:cxn modelId="{441E4788-878E-466F-8D79-E8809CE8C322}" type="presParOf" srcId="{8C90C203-B094-4489-A89E-9B5FC9F3EC6F}" destId="{08AD7294-E2AE-4AE0-884C-1DA1A0315DAE}" srcOrd="0" destOrd="0" presId="urn:microsoft.com/office/officeart/2008/layout/LinedList"/>
    <dgm:cxn modelId="{18677649-17E8-48C1-8DBA-D616C9CEA6E1}" type="presParOf" srcId="{8C90C203-B094-4489-A89E-9B5FC9F3EC6F}" destId="{866D6CF4-53B8-44EA-B033-74157BC9EDDD}" srcOrd="1" destOrd="0" presId="urn:microsoft.com/office/officeart/2008/layout/LinedList"/>
    <dgm:cxn modelId="{46D95990-03B6-491A-A824-5E38C5A16C8C}" type="presParOf" srcId="{A307EB5C-AA3C-4AFE-8ED7-D9C7A65EE8B1}" destId="{B5AC73AA-0AC9-4A61-8B19-2DAB98976F79}" srcOrd="2" destOrd="0" presId="urn:microsoft.com/office/officeart/2008/layout/LinedList"/>
    <dgm:cxn modelId="{11B746E5-80A1-4F22-9A1C-88E2B1BA2F4B}" type="presParOf" srcId="{A307EB5C-AA3C-4AFE-8ED7-D9C7A65EE8B1}" destId="{19252E00-243A-43A1-A80B-559DFAC206C4}" srcOrd="3" destOrd="0" presId="urn:microsoft.com/office/officeart/2008/layout/LinedList"/>
    <dgm:cxn modelId="{36C84E2B-D847-4930-8B43-4A83F3987A6B}" type="presParOf" srcId="{19252E00-243A-43A1-A80B-559DFAC206C4}" destId="{272E0690-FDE9-43A8-808C-A97EBF0C9EB1}" srcOrd="0" destOrd="0" presId="urn:microsoft.com/office/officeart/2008/layout/LinedList"/>
    <dgm:cxn modelId="{E4EC0A93-A478-4915-8E76-5EE7B9C13594}" type="presParOf" srcId="{19252E00-243A-43A1-A80B-559DFAC206C4}" destId="{03F89232-BDB2-4842-926B-3B9448A898E9}" srcOrd="1" destOrd="0" presId="urn:microsoft.com/office/officeart/2008/layout/LinedList"/>
    <dgm:cxn modelId="{74BFC2D2-0A72-416D-BFF2-A8CA6FB48497}" type="presParOf" srcId="{A307EB5C-AA3C-4AFE-8ED7-D9C7A65EE8B1}" destId="{ABB7A61C-E282-4398-915D-8C362AF65352}" srcOrd="4" destOrd="0" presId="urn:microsoft.com/office/officeart/2008/layout/LinedList"/>
    <dgm:cxn modelId="{44DBEAE3-7B20-4146-9BCF-82A41E738BA1}" type="presParOf" srcId="{A307EB5C-AA3C-4AFE-8ED7-D9C7A65EE8B1}" destId="{C083B1A3-2FD7-4350-906A-97CD10C964B7}" srcOrd="5" destOrd="0" presId="urn:microsoft.com/office/officeart/2008/layout/LinedList"/>
    <dgm:cxn modelId="{D0E18B9A-AC02-47E4-BC8F-288473BAE0AB}" type="presParOf" srcId="{C083B1A3-2FD7-4350-906A-97CD10C964B7}" destId="{5733061A-40B9-4CA3-85DF-D244F3D93EE8}" srcOrd="0" destOrd="0" presId="urn:microsoft.com/office/officeart/2008/layout/LinedList"/>
    <dgm:cxn modelId="{CB493314-47AE-404E-83FB-D2BEACCD6F5D}" type="presParOf" srcId="{C083B1A3-2FD7-4350-906A-97CD10C964B7}" destId="{03F5C7DD-D7A3-444F-A395-37AACE3A1E97}" srcOrd="1" destOrd="0" presId="urn:microsoft.com/office/officeart/2008/layout/LinedList"/>
    <dgm:cxn modelId="{299B6EDB-B2D7-43D3-B3BC-B8547C4E030C}" type="presParOf" srcId="{A307EB5C-AA3C-4AFE-8ED7-D9C7A65EE8B1}" destId="{3C3DDBAE-F2AA-4E87-B4EF-11BC4E1D4689}" srcOrd="6" destOrd="0" presId="urn:microsoft.com/office/officeart/2008/layout/LinedList"/>
    <dgm:cxn modelId="{CD07D472-8C0B-4A65-84B2-B6B8330151D7}" type="presParOf" srcId="{A307EB5C-AA3C-4AFE-8ED7-D9C7A65EE8B1}" destId="{D0D49EE5-5AEF-4A86-9D97-F214AA483500}" srcOrd="7" destOrd="0" presId="urn:microsoft.com/office/officeart/2008/layout/LinedList"/>
    <dgm:cxn modelId="{9E35D48B-C6F6-4C4E-9B60-D55C436E0A18}" type="presParOf" srcId="{D0D49EE5-5AEF-4A86-9D97-F214AA483500}" destId="{DDFC22A9-2473-454D-AC26-2C82315E6272}" srcOrd="0" destOrd="0" presId="urn:microsoft.com/office/officeart/2008/layout/LinedList"/>
    <dgm:cxn modelId="{4B7B3B8D-97FB-4523-A58B-5153A6BF3BA2}" type="presParOf" srcId="{D0D49EE5-5AEF-4A86-9D97-F214AA483500}" destId="{E237D3D2-4BD6-47E2-9CBB-C22244FB2203}" srcOrd="1" destOrd="0" presId="urn:microsoft.com/office/officeart/2008/layout/LinedList"/>
    <dgm:cxn modelId="{1DF9BEBD-E571-4A52-AB40-1B519F7BA1BC}" type="presParOf" srcId="{A307EB5C-AA3C-4AFE-8ED7-D9C7A65EE8B1}" destId="{58783CC8-7AAD-4020-860E-07E7572E20D3}" srcOrd="8" destOrd="0" presId="urn:microsoft.com/office/officeart/2008/layout/LinedList"/>
    <dgm:cxn modelId="{9FF86B2D-420F-4FE1-9FF9-12B25C16832C}" type="presParOf" srcId="{A307EB5C-AA3C-4AFE-8ED7-D9C7A65EE8B1}" destId="{1BCEEB2E-64A1-40DA-8A5B-6693B113181A}" srcOrd="9" destOrd="0" presId="urn:microsoft.com/office/officeart/2008/layout/LinedList"/>
    <dgm:cxn modelId="{CEDB1BD1-ED89-4E97-BB61-ACD3EF933B38}" type="presParOf" srcId="{1BCEEB2E-64A1-40DA-8A5B-6693B113181A}" destId="{234F03F5-7297-4646-8C60-394E563F80F0}" srcOrd="0" destOrd="0" presId="urn:microsoft.com/office/officeart/2008/layout/LinedList"/>
    <dgm:cxn modelId="{2056DECD-F670-48DF-AED6-DEC53A30F08D}" type="presParOf" srcId="{1BCEEB2E-64A1-40DA-8A5B-6693B113181A}" destId="{065D69D9-3B45-47B9-B7EB-5FFDAF8BC732}" srcOrd="1" destOrd="0" presId="urn:microsoft.com/office/officeart/2008/layout/LinedList"/>
    <dgm:cxn modelId="{A56A64D2-9237-4E2F-97E2-4A14CF19D27A}" type="presParOf" srcId="{A307EB5C-AA3C-4AFE-8ED7-D9C7A65EE8B1}" destId="{D6B0484E-51E6-48BF-AB45-2BE08BB71108}" srcOrd="10" destOrd="0" presId="urn:microsoft.com/office/officeart/2008/layout/LinedList"/>
    <dgm:cxn modelId="{123C6762-979C-4BD2-9F5C-9CE53FC6CBE6}" type="presParOf" srcId="{A307EB5C-AA3C-4AFE-8ED7-D9C7A65EE8B1}" destId="{D2003DD0-3E37-4444-91B4-76A328505F2C}" srcOrd="11" destOrd="0" presId="urn:microsoft.com/office/officeart/2008/layout/LinedList"/>
    <dgm:cxn modelId="{D2A96C2D-A5E1-4CE4-8463-08E47D7F1005}" type="presParOf" srcId="{D2003DD0-3E37-4444-91B4-76A328505F2C}" destId="{FC6C19C1-1E4F-4F4E-88EA-BCF582186946}" srcOrd="0" destOrd="0" presId="urn:microsoft.com/office/officeart/2008/layout/LinedList"/>
    <dgm:cxn modelId="{24D0787B-E86A-4D2F-B6A0-7302B5CFA4B4}" type="presParOf" srcId="{D2003DD0-3E37-4444-91B4-76A328505F2C}" destId="{A9A2BB80-0F0E-4424-93A5-23A02C6A74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424F3A-3537-4BCC-9979-BD5AF0945BC8}"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6388CF4-2F49-47CF-93B7-C44499B13E9F}">
      <dgm:prSet/>
      <dgm:spPr/>
      <dgm:t>
        <a:bodyPr/>
        <a:lstStyle/>
        <a:p>
          <a:pPr>
            <a:defRPr cap="all"/>
          </a:pPr>
          <a:r>
            <a:rPr lang="en-US"/>
            <a:t>24x 7 support</a:t>
          </a:r>
        </a:p>
      </dgm:t>
    </dgm:pt>
    <dgm:pt modelId="{D02937F1-0E85-4271-971B-B5DDE18C65F4}" type="parTrans" cxnId="{68AA4FE6-3B44-4357-86F9-A1D1057DE446}">
      <dgm:prSet/>
      <dgm:spPr/>
      <dgm:t>
        <a:bodyPr/>
        <a:lstStyle/>
        <a:p>
          <a:endParaRPr lang="en-US"/>
        </a:p>
      </dgm:t>
    </dgm:pt>
    <dgm:pt modelId="{E4D9A54A-4062-4FB2-9541-31856DA1F17D}" type="sibTrans" cxnId="{68AA4FE6-3B44-4357-86F9-A1D1057DE446}">
      <dgm:prSet/>
      <dgm:spPr/>
      <dgm:t>
        <a:bodyPr/>
        <a:lstStyle/>
        <a:p>
          <a:endParaRPr lang="en-US"/>
        </a:p>
      </dgm:t>
    </dgm:pt>
    <dgm:pt modelId="{C9150D80-8587-4960-8415-D595D05EC1B6}">
      <dgm:prSet/>
      <dgm:spPr/>
      <dgm:t>
        <a:bodyPr/>
        <a:lstStyle/>
        <a:p>
          <a:pPr>
            <a:defRPr cap="all"/>
          </a:pPr>
          <a:r>
            <a:rPr lang="en-US"/>
            <a:t>Rate calculator</a:t>
          </a:r>
        </a:p>
      </dgm:t>
    </dgm:pt>
    <dgm:pt modelId="{7F714C6D-C99D-4648-B2F4-2AD935CD63E7}" type="parTrans" cxnId="{9675F553-3BE8-4163-84EA-5FD7FD713829}">
      <dgm:prSet/>
      <dgm:spPr/>
      <dgm:t>
        <a:bodyPr/>
        <a:lstStyle/>
        <a:p>
          <a:endParaRPr lang="en-US"/>
        </a:p>
      </dgm:t>
    </dgm:pt>
    <dgm:pt modelId="{9BF2BC4A-30D3-4AC3-B386-0F6D16F5D6F2}" type="sibTrans" cxnId="{9675F553-3BE8-4163-84EA-5FD7FD713829}">
      <dgm:prSet/>
      <dgm:spPr/>
      <dgm:t>
        <a:bodyPr/>
        <a:lstStyle/>
        <a:p>
          <a:endParaRPr lang="en-US"/>
        </a:p>
      </dgm:t>
    </dgm:pt>
    <dgm:pt modelId="{81B75329-9A3B-4590-8948-A7FA618ED3B7}">
      <dgm:prSet/>
      <dgm:spPr/>
      <dgm:t>
        <a:bodyPr/>
        <a:lstStyle/>
        <a:p>
          <a:pPr>
            <a:defRPr cap="all"/>
          </a:pPr>
          <a:r>
            <a:rPr lang="en-US"/>
            <a:t>COD remittance Dashboard</a:t>
          </a:r>
        </a:p>
      </dgm:t>
    </dgm:pt>
    <dgm:pt modelId="{69EDDFA8-A7A3-48F7-8983-013704E3EDCB}" type="parTrans" cxnId="{F1F400A6-9E9D-42EF-AD5D-08FD3244AD6A}">
      <dgm:prSet/>
      <dgm:spPr/>
      <dgm:t>
        <a:bodyPr/>
        <a:lstStyle/>
        <a:p>
          <a:endParaRPr lang="en-US"/>
        </a:p>
      </dgm:t>
    </dgm:pt>
    <dgm:pt modelId="{33F13AFF-9388-433B-B48E-52D49588FB26}" type="sibTrans" cxnId="{F1F400A6-9E9D-42EF-AD5D-08FD3244AD6A}">
      <dgm:prSet/>
      <dgm:spPr/>
      <dgm:t>
        <a:bodyPr/>
        <a:lstStyle/>
        <a:p>
          <a:endParaRPr lang="en-US"/>
        </a:p>
      </dgm:t>
    </dgm:pt>
    <dgm:pt modelId="{3E987826-9805-43E8-AEAC-37F3D34B00B6}">
      <dgm:prSet/>
      <dgm:spPr/>
      <dgm:t>
        <a:bodyPr/>
        <a:lstStyle/>
        <a:p>
          <a:pPr>
            <a:defRPr cap="all"/>
          </a:pPr>
          <a:r>
            <a:rPr lang="en-US"/>
            <a:t>Bulk order process</a:t>
          </a:r>
        </a:p>
      </dgm:t>
    </dgm:pt>
    <dgm:pt modelId="{5DD64C30-05C2-4762-9646-2E00C5A9FB04}" type="parTrans" cxnId="{7EAE68AD-EDB3-42AD-B46E-631305E96C3E}">
      <dgm:prSet/>
      <dgm:spPr/>
      <dgm:t>
        <a:bodyPr/>
        <a:lstStyle/>
        <a:p>
          <a:endParaRPr lang="en-US"/>
        </a:p>
      </dgm:t>
    </dgm:pt>
    <dgm:pt modelId="{E68647FE-5A56-4F23-8F82-BDC84805041F}" type="sibTrans" cxnId="{7EAE68AD-EDB3-42AD-B46E-631305E96C3E}">
      <dgm:prSet/>
      <dgm:spPr/>
      <dgm:t>
        <a:bodyPr/>
        <a:lstStyle/>
        <a:p>
          <a:endParaRPr lang="en-US"/>
        </a:p>
      </dgm:t>
    </dgm:pt>
    <dgm:pt modelId="{AD889B1F-8674-476D-9F6D-97F892E64D52}">
      <dgm:prSet/>
      <dgm:spPr/>
      <dgm:t>
        <a:bodyPr/>
        <a:lstStyle/>
        <a:p>
          <a:pPr>
            <a:defRPr cap="all"/>
          </a:pPr>
          <a:r>
            <a:rPr lang="en-US"/>
            <a:t>Live tracking</a:t>
          </a:r>
        </a:p>
      </dgm:t>
    </dgm:pt>
    <dgm:pt modelId="{5DF0D659-8562-4586-852E-EBEEDD3FD499}" type="parTrans" cxnId="{11482E35-9220-479E-AC12-C5A2766A6C5A}">
      <dgm:prSet/>
      <dgm:spPr/>
      <dgm:t>
        <a:bodyPr/>
        <a:lstStyle/>
        <a:p>
          <a:endParaRPr lang="en-US"/>
        </a:p>
      </dgm:t>
    </dgm:pt>
    <dgm:pt modelId="{49D0F9FB-66AC-4DF9-A446-0C2F10BD7DD1}" type="sibTrans" cxnId="{11482E35-9220-479E-AC12-C5A2766A6C5A}">
      <dgm:prSet/>
      <dgm:spPr/>
      <dgm:t>
        <a:bodyPr/>
        <a:lstStyle/>
        <a:p>
          <a:endParaRPr lang="en-US"/>
        </a:p>
      </dgm:t>
    </dgm:pt>
    <dgm:pt modelId="{9DF46BAE-3862-4340-8E85-03B9504620BF}">
      <dgm:prSet/>
      <dgm:spPr/>
      <dgm:t>
        <a:bodyPr/>
        <a:lstStyle/>
        <a:p>
          <a:pPr>
            <a:defRPr cap="all"/>
          </a:pPr>
          <a:r>
            <a:rPr lang="en-US"/>
            <a:t>Multi carrier partner</a:t>
          </a:r>
        </a:p>
      </dgm:t>
    </dgm:pt>
    <dgm:pt modelId="{AD6EBFCD-771B-4569-980E-6D1A8BD4C2F5}" type="parTrans" cxnId="{0420201F-79AD-459C-9F10-933C72BC6297}">
      <dgm:prSet/>
      <dgm:spPr/>
      <dgm:t>
        <a:bodyPr/>
        <a:lstStyle/>
        <a:p>
          <a:endParaRPr lang="en-US"/>
        </a:p>
      </dgm:t>
    </dgm:pt>
    <dgm:pt modelId="{9C5B12A2-F2D8-4FEF-928F-A27E30069EDD}" type="sibTrans" cxnId="{0420201F-79AD-459C-9F10-933C72BC6297}">
      <dgm:prSet/>
      <dgm:spPr/>
      <dgm:t>
        <a:bodyPr/>
        <a:lstStyle/>
        <a:p>
          <a:endParaRPr lang="en-US"/>
        </a:p>
      </dgm:t>
    </dgm:pt>
    <dgm:pt modelId="{61B03232-DAE2-4AB4-A8CC-CA2D29601B7E}">
      <dgm:prSet/>
      <dgm:spPr/>
      <dgm:t>
        <a:bodyPr/>
        <a:lstStyle/>
        <a:p>
          <a:pPr>
            <a:defRPr cap="all"/>
          </a:pPr>
          <a:r>
            <a:rPr lang="en-US"/>
            <a:t>NDR management</a:t>
          </a:r>
        </a:p>
      </dgm:t>
    </dgm:pt>
    <dgm:pt modelId="{88AB8AC2-0BCB-4F2E-9A68-E714BAC477A3}" type="parTrans" cxnId="{3EDB2AC9-A9A8-4812-A24D-45698DB5F218}">
      <dgm:prSet/>
      <dgm:spPr/>
      <dgm:t>
        <a:bodyPr/>
        <a:lstStyle/>
        <a:p>
          <a:endParaRPr lang="en-US"/>
        </a:p>
      </dgm:t>
    </dgm:pt>
    <dgm:pt modelId="{3CDF1C18-CBE2-4A36-897F-23D56BA74EBB}" type="sibTrans" cxnId="{3EDB2AC9-A9A8-4812-A24D-45698DB5F218}">
      <dgm:prSet/>
      <dgm:spPr/>
      <dgm:t>
        <a:bodyPr/>
        <a:lstStyle/>
        <a:p>
          <a:endParaRPr lang="en-US"/>
        </a:p>
      </dgm:t>
    </dgm:pt>
    <dgm:pt modelId="{462B3A2E-7591-4B06-AAE1-97EEABEF920B}">
      <dgm:prSet/>
      <dgm:spPr/>
      <dgm:t>
        <a:bodyPr/>
        <a:lstStyle/>
        <a:p>
          <a:pPr>
            <a:defRPr cap="all"/>
          </a:pPr>
          <a:r>
            <a:rPr lang="en-US"/>
            <a:t>API Integration </a:t>
          </a:r>
        </a:p>
      </dgm:t>
    </dgm:pt>
    <dgm:pt modelId="{2E972731-577F-49A0-816F-B8A200316B28}" type="parTrans" cxnId="{CF989F8E-A141-49F0-A100-7203B617C7A4}">
      <dgm:prSet/>
      <dgm:spPr/>
      <dgm:t>
        <a:bodyPr/>
        <a:lstStyle/>
        <a:p>
          <a:endParaRPr lang="en-US"/>
        </a:p>
      </dgm:t>
    </dgm:pt>
    <dgm:pt modelId="{12D31880-D929-4E47-81C5-06E1030467EF}" type="sibTrans" cxnId="{CF989F8E-A141-49F0-A100-7203B617C7A4}">
      <dgm:prSet/>
      <dgm:spPr/>
      <dgm:t>
        <a:bodyPr/>
        <a:lstStyle/>
        <a:p>
          <a:endParaRPr lang="en-US"/>
        </a:p>
      </dgm:t>
    </dgm:pt>
    <dgm:pt modelId="{63D4EF16-B1E8-4D9E-9F8F-ED91B3147D86}" type="pres">
      <dgm:prSet presAssocID="{15424F3A-3537-4BCC-9979-BD5AF0945BC8}" presName="root" presStyleCnt="0">
        <dgm:presLayoutVars>
          <dgm:dir/>
          <dgm:resizeHandles val="exact"/>
        </dgm:presLayoutVars>
      </dgm:prSet>
      <dgm:spPr/>
    </dgm:pt>
    <dgm:pt modelId="{952B4082-4EF7-40DE-97CF-32DE822DE8F9}" type="pres">
      <dgm:prSet presAssocID="{66388CF4-2F49-47CF-93B7-C44499B13E9F}" presName="compNode" presStyleCnt="0"/>
      <dgm:spPr/>
    </dgm:pt>
    <dgm:pt modelId="{2ADA62DF-6717-4678-AA70-4B867C04C70A}" type="pres">
      <dgm:prSet presAssocID="{66388CF4-2F49-47CF-93B7-C44499B13E9F}" presName="iconBgRect" presStyleLbl="bgShp" presStyleIdx="0" presStyleCnt="8"/>
      <dgm:spPr>
        <a:prstGeom prst="round2DiagRect">
          <a:avLst>
            <a:gd name="adj1" fmla="val 29727"/>
            <a:gd name="adj2" fmla="val 0"/>
          </a:avLst>
        </a:prstGeom>
      </dgm:spPr>
    </dgm:pt>
    <dgm:pt modelId="{D9C9FF05-CF28-4FA8-A339-EC0C5C1431F1}" type="pres">
      <dgm:prSet presAssocID="{66388CF4-2F49-47CF-93B7-C44499B13E9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ll center"/>
        </a:ext>
      </dgm:extLst>
    </dgm:pt>
    <dgm:pt modelId="{F24EE0DE-45C9-40FD-9E7B-A3403F5BFE1B}" type="pres">
      <dgm:prSet presAssocID="{66388CF4-2F49-47CF-93B7-C44499B13E9F}" presName="spaceRect" presStyleCnt="0"/>
      <dgm:spPr/>
    </dgm:pt>
    <dgm:pt modelId="{77C9AD8C-4E14-4925-9300-C02F6FAC4D9E}" type="pres">
      <dgm:prSet presAssocID="{66388CF4-2F49-47CF-93B7-C44499B13E9F}" presName="textRect" presStyleLbl="revTx" presStyleIdx="0" presStyleCnt="8">
        <dgm:presLayoutVars>
          <dgm:chMax val="1"/>
          <dgm:chPref val="1"/>
        </dgm:presLayoutVars>
      </dgm:prSet>
      <dgm:spPr/>
    </dgm:pt>
    <dgm:pt modelId="{DAA57825-5326-4B08-AC0D-A5A84E70C9B3}" type="pres">
      <dgm:prSet presAssocID="{E4D9A54A-4062-4FB2-9541-31856DA1F17D}" presName="sibTrans" presStyleCnt="0"/>
      <dgm:spPr/>
    </dgm:pt>
    <dgm:pt modelId="{7DB45518-6C5A-45AE-ADFD-B17923546935}" type="pres">
      <dgm:prSet presAssocID="{C9150D80-8587-4960-8415-D595D05EC1B6}" presName="compNode" presStyleCnt="0"/>
      <dgm:spPr/>
    </dgm:pt>
    <dgm:pt modelId="{8103A986-02CC-4EEA-88C0-DF0EF70C2640}" type="pres">
      <dgm:prSet presAssocID="{C9150D80-8587-4960-8415-D595D05EC1B6}" presName="iconBgRect" presStyleLbl="bgShp" presStyleIdx="1" presStyleCnt="8"/>
      <dgm:spPr>
        <a:prstGeom prst="round2DiagRect">
          <a:avLst>
            <a:gd name="adj1" fmla="val 29727"/>
            <a:gd name="adj2" fmla="val 0"/>
          </a:avLst>
        </a:prstGeom>
      </dgm:spPr>
    </dgm:pt>
    <dgm:pt modelId="{A29A5492-93F0-4168-ABB8-0351E4F463A1}" type="pres">
      <dgm:prSet presAssocID="{C9150D80-8587-4960-8415-D595D05EC1B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C7F3E3FC-976A-4651-8243-CAE01FE5A279}" type="pres">
      <dgm:prSet presAssocID="{C9150D80-8587-4960-8415-D595D05EC1B6}" presName="spaceRect" presStyleCnt="0"/>
      <dgm:spPr/>
    </dgm:pt>
    <dgm:pt modelId="{92CAF47D-79F9-4DBA-AF75-5EBCFB7CFD7D}" type="pres">
      <dgm:prSet presAssocID="{C9150D80-8587-4960-8415-D595D05EC1B6}" presName="textRect" presStyleLbl="revTx" presStyleIdx="1" presStyleCnt="8">
        <dgm:presLayoutVars>
          <dgm:chMax val="1"/>
          <dgm:chPref val="1"/>
        </dgm:presLayoutVars>
      </dgm:prSet>
      <dgm:spPr/>
    </dgm:pt>
    <dgm:pt modelId="{5C510FEB-75A1-45A6-ACC8-8AC67A0C4E50}" type="pres">
      <dgm:prSet presAssocID="{9BF2BC4A-30D3-4AC3-B386-0F6D16F5D6F2}" presName="sibTrans" presStyleCnt="0"/>
      <dgm:spPr/>
    </dgm:pt>
    <dgm:pt modelId="{D8F6B0A4-F038-44D5-A636-AE9903E6D150}" type="pres">
      <dgm:prSet presAssocID="{81B75329-9A3B-4590-8948-A7FA618ED3B7}" presName="compNode" presStyleCnt="0"/>
      <dgm:spPr/>
    </dgm:pt>
    <dgm:pt modelId="{BA22F1BD-184B-4A1C-893B-845935ED0B4C}" type="pres">
      <dgm:prSet presAssocID="{81B75329-9A3B-4590-8948-A7FA618ED3B7}" presName="iconBgRect" presStyleLbl="bgShp" presStyleIdx="2" presStyleCnt="8"/>
      <dgm:spPr>
        <a:prstGeom prst="round2DiagRect">
          <a:avLst>
            <a:gd name="adj1" fmla="val 29727"/>
            <a:gd name="adj2" fmla="val 0"/>
          </a:avLst>
        </a:prstGeom>
      </dgm:spPr>
    </dgm:pt>
    <dgm:pt modelId="{F121BD7C-0E0F-45E9-8B7B-9845F3558DD3}" type="pres">
      <dgm:prSet presAssocID="{81B75329-9A3B-4590-8948-A7FA618ED3B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6F5B5173-9EC0-4051-A403-EA606CF1197D}" type="pres">
      <dgm:prSet presAssocID="{81B75329-9A3B-4590-8948-A7FA618ED3B7}" presName="spaceRect" presStyleCnt="0"/>
      <dgm:spPr/>
    </dgm:pt>
    <dgm:pt modelId="{E8BB7F98-2B67-4C86-9495-0055A41A5CA7}" type="pres">
      <dgm:prSet presAssocID="{81B75329-9A3B-4590-8948-A7FA618ED3B7}" presName="textRect" presStyleLbl="revTx" presStyleIdx="2" presStyleCnt="8">
        <dgm:presLayoutVars>
          <dgm:chMax val="1"/>
          <dgm:chPref val="1"/>
        </dgm:presLayoutVars>
      </dgm:prSet>
      <dgm:spPr/>
    </dgm:pt>
    <dgm:pt modelId="{2BBE00CA-5500-430F-AABB-50B1D81F2954}" type="pres">
      <dgm:prSet presAssocID="{33F13AFF-9388-433B-B48E-52D49588FB26}" presName="sibTrans" presStyleCnt="0"/>
      <dgm:spPr/>
    </dgm:pt>
    <dgm:pt modelId="{51B4CEEF-4796-4BE8-A2A9-75F36017E7E3}" type="pres">
      <dgm:prSet presAssocID="{3E987826-9805-43E8-AEAC-37F3D34B00B6}" presName="compNode" presStyleCnt="0"/>
      <dgm:spPr/>
    </dgm:pt>
    <dgm:pt modelId="{DC4E2002-CCDD-4BA2-BCA2-E117DAD1ABCF}" type="pres">
      <dgm:prSet presAssocID="{3E987826-9805-43E8-AEAC-37F3D34B00B6}" presName="iconBgRect" presStyleLbl="bgShp" presStyleIdx="3" presStyleCnt="8"/>
      <dgm:spPr>
        <a:prstGeom prst="round2DiagRect">
          <a:avLst>
            <a:gd name="adj1" fmla="val 29727"/>
            <a:gd name="adj2" fmla="val 0"/>
          </a:avLst>
        </a:prstGeom>
      </dgm:spPr>
    </dgm:pt>
    <dgm:pt modelId="{7F15EE90-6534-43D0-9283-5992DC89C17C}" type="pres">
      <dgm:prSet presAssocID="{3E987826-9805-43E8-AEAC-37F3D34B00B6}"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uck"/>
        </a:ext>
      </dgm:extLst>
    </dgm:pt>
    <dgm:pt modelId="{900CD994-60FD-45E8-9022-3AF2C894F81A}" type="pres">
      <dgm:prSet presAssocID="{3E987826-9805-43E8-AEAC-37F3D34B00B6}" presName="spaceRect" presStyleCnt="0"/>
      <dgm:spPr/>
    </dgm:pt>
    <dgm:pt modelId="{1B6BD8A6-BA5B-404B-8B39-CB61FF20D480}" type="pres">
      <dgm:prSet presAssocID="{3E987826-9805-43E8-AEAC-37F3D34B00B6}" presName="textRect" presStyleLbl="revTx" presStyleIdx="3" presStyleCnt="8">
        <dgm:presLayoutVars>
          <dgm:chMax val="1"/>
          <dgm:chPref val="1"/>
        </dgm:presLayoutVars>
      </dgm:prSet>
      <dgm:spPr/>
    </dgm:pt>
    <dgm:pt modelId="{A173AE4B-4B33-4308-9BE9-46EAED96A31E}" type="pres">
      <dgm:prSet presAssocID="{E68647FE-5A56-4F23-8F82-BDC84805041F}" presName="sibTrans" presStyleCnt="0"/>
      <dgm:spPr/>
    </dgm:pt>
    <dgm:pt modelId="{EC8E96AC-BB2B-4DC7-AEC5-DA786D2DA105}" type="pres">
      <dgm:prSet presAssocID="{AD889B1F-8674-476D-9F6D-97F892E64D52}" presName="compNode" presStyleCnt="0"/>
      <dgm:spPr/>
    </dgm:pt>
    <dgm:pt modelId="{4C70CE81-A2C7-4413-A480-086AE42B017D}" type="pres">
      <dgm:prSet presAssocID="{AD889B1F-8674-476D-9F6D-97F892E64D52}" presName="iconBgRect" presStyleLbl="bgShp" presStyleIdx="4" presStyleCnt="8"/>
      <dgm:spPr>
        <a:prstGeom prst="round2DiagRect">
          <a:avLst>
            <a:gd name="adj1" fmla="val 29727"/>
            <a:gd name="adj2" fmla="val 0"/>
          </a:avLst>
        </a:prstGeom>
      </dgm:spPr>
    </dgm:pt>
    <dgm:pt modelId="{82D897BC-519F-4AB3-A7F7-679DCDEEBFE5}" type="pres">
      <dgm:prSet presAssocID="{AD889B1F-8674-476D-9F6D-97F892E64D52}"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r"/>
        </a:ext>
      </dgm:extLst>
    </dgm:pt>
    <dgm:pt modelId="{59969804-2A27-48A1-8980-5C67F9E6EAA6}" type="pres">
      <dgm:prSet presAssocID="{AD889B1F-8674-476D-9F6D-97F892E64D52}" presName="spaceRect" presStyleCnt="0"/>
      <dgm:spPr/>
    </dgm:pt>
    <dgm:pt modelId="{CEB28A99-53C4-4C5F-B450-9144B0F446F2}" type="pres">
      <dgm:prSet presAssocID="{AD889B1F-8674-476D-9F6D-97F892E64D52}" presName="textRect" presStyleLbl="revTx" presStyleIdx="4" presStyleCnt="8">
        <dgm:presLayoutVars>
          <dgm:chMax val="1"/>
          <dgm:chPref val="1"/>
        </dgm:presLayoutVars>
      </dgm:prSet>
      <dgm:spPr/>
    </dgm:pt>
    <dgm:pt modelId="{51D238C2-AFDE-4206-8CC1-7CFCEEE735B4}" type="pres">
      <dgm:prSet presAssocID="{49D0F9FB-66AC-4DF9-A446-0C2F10BD7DD1}" presName="sibTrans" presStyleCnt="0"/>
      <dgm:spPr/>
    </dgm:pt>
    <dgm:pt modelId="{13C1CD9D-3F37-4B4D-AF37-2468D8395637}" type="pres">
      <dgm:prSet presAssocID="{9DF46BAE-3862-4340-8E85-03B9504620BF}" presName="compNode" presStyleCnt="0"/>
      <dgm:spPr/>
    </dgm:pt>
    <dgm:pt modelId="{9148B0E6-505F-4B18-A497-8EEF0BBEF1C9}" type="pres">
      <dgm:prSet presAssocID="{9DF46BAE-3862-4340-8E85-03B9504620BF}" presName="iconBgRect" presStyleLbl="bgShp" presStyleIdx="5" presStyleCnt="8"/>
      <dgm:spPr>
        <a:prstGeom prst="round2DiagRect">
          <a:avLst>
            <a:gd name="adj1" fmla="val 29727"/>
            <a:gd name="adj2" fmla="val 0"/>
          </a:avLst>
        </a:prstGeom>
      </dgm:spPr>
    </dgm:pt>
    <dgm:pt modelId="{D3F2F976-4B73-4678-AAB9-64289CC300F0}" type="pres">
      <dgm:prSet presAssocID="{9DF46BAE-3862-4340-8E85-03B9504620B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6F6CD65B-D40F-4E1E-89DB-145536F2AE89}" type="pres">
      <dgm:prSet presAssocID="{9DF46BAE-3862-4340-8E85-03B9504620BF}" presName="spaceRect" presStyleCnt="0"/>
      <dgm:spPr/>
    </dgm:pt>
    <dgm:pt modelId="{22707446-80AE-4A40-AF25-495C153DB305}" type="pres">
      <dgm:prSet presAssocID="{9DF46BAE-3862-4340-8E85-03B9504620BF}" presName="textRect" presStyleLbl="revTx" presStyleIdx="5" presStyleCnt="8">
        <dgm:presLayoutVars>
          <dgm:chMax val="1"/>
          <dgm:chPref val="1"/>
        </dgm:presLayoutVars>
      </dgm:prSet>
      <dgm:spPr/>
    </dgm:pt>
    <dgm:pt modelId="{3C6BB2DE-BA29-43E1-AB17-5EE8C85012AB}" type="pres">
      <dgm:prSet presAssocID="{9C5B12A2-F2D8-4FEF-928F-A27E30069EDD}" presName="sibTrans" presStyleCnt="0"/>
      <dgm:spPr/>
    </dgm:pt>
    <dgm:pt modelId="{AF9C85DF-1ACA-4636-B5E9-47457D0301B4}" type="pres">
      <dgm:prSet presAssocID="{61B03232-DAE2-4AB4-A8CC-CA2D29601B7E}" presName="compNode" presStyleCnt="0"/>
      <dgm:spPr/>
    </dgm:pt>
    <dgm:pt modelId="{460AF250-6D9B-4342-9AA5-0B87AE93ECA8}" type="pres">
      <dgm:prSet presAssocID="{61B03232-DAE2-4AB4-A8CC-CA2D29601B7E}" presName="iconBgRect" presStyleLbl="bgShp" presStyleIdx="6" presStyleCnt="8"/>
      <dgm:spPr>
        <a:prstGeom prst="round2DiagRect">
          <a:avLst>
            <a:gd name="adj1" fmla="val 29727"/>
            <a:gd name="adj2" fmla="val 0"/>
          </a:avLst>
        </a:prstGeom>
      </dgm:spPr>
    </dgm:pt>
    <dgm:pt modelId="{CA81FA20-C86B-444C-BC9B-F2CB14246355}" type="pres">
      <dgm:prSet presAssocID="{61B03232-DAE2-4AB4-A8CC-CA2D29601B7E}"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Upward trend"/>
        </a:ext>
      </dgm:extLst>
    </dgm:pt>
    <dgm:pt modelId="{9BA1C2AC-CE13-40CE-BE9D-2B481FA25C56}" type="pres">
      <dgm:prSet presAssocID="{61B03232-DAE2-4AB4-A8CC-CA2D29601B7E}" presName="spaceRect" presStyleCnt="0"/>
      <dgm:spPr/>
    </dgm:pt>
    <dgm:pt modelId="{FC2A57B3-D5CB-4112-8B97-8A206DD53BD9}" type="pres">
      <dgm:prSet presAssocID="{61B03232-DAE2-4AB4-A8CC-CA2D29601B7E}" presName="textRect" presStyleLbl="revTx" presStyleIdx="6" presStyleCnt="8">
        <dgm:presLayoutVars>
          <dgm:chMax val="1"/>
          <dgm:chPref val="1"/>
        </dgm:presLayoutVars>
      </dgm:prSet>
      <dgm:spPr/>
    </dgm:pt>
    <dgm:pt modelId="{25449182-BCE8-4410-BE39-9AEBC9B1650E}" type="pres">
      <dgm:prSet presAssocID="{3CDF1C18-CBE2-4A36-897F-23D56BA74EBB}" presName="sibTrans" presStyleCnt="0"/>
      <dgm:spPr/>
    </dgm:pt>
    <dgm:pt modelId="{15773242-6C46-42A4-B1BE-2A8D30C15DD4}" type="pres">
      <dgm:prSet presAssocID="{462B3A2E-7591-4B06-AAE1-97EEABEF920B}" presName="compNode" presStyleCnt="0"/>
      <dgm:spPr/>
    </dgm:pt>
    <dgm:pt modelId="{4E00A965-6789-4F18-A6D0-A6BD456B1F1D}" type="pres">
      <dgm:prSet presAssocID="{462B3A2E-7591-4B06-AAE1-97EEABEF920B}" presName="iconBgRect" presStyleLbl="bgShp" presStyleIdx="7" presStyleCnt="8"/>
      <dgm:spPr>
        <a:prstGeom prst="round2DiagRect">
          <a:avLst>
            <a:gd name="adj1" fmla="val 29727"/>
            <a:gd name="adj2" fmla="val 0"/>
          </a:avLst>
        </a:prstGeom>
      </dgm:spPr>
    </dgm:pt>
    <dgm:pt modelId="{0841F734-47B0-40F2-BE0E-63D99AC96F5F}" type="pres">
      <dgm:prSet presAssocID="{462B3A2E-7591-4B06-AAE1-97EEABEF920B}"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Database"/>
        </a:ext>
      </dgm:extLst>
    </dgm:pt>
    <dgm:pt modelId="{44D77063-057A-4A8E-9D58-0C8EBE581E71}" type="pres">
      <dgm:prSet presAssocID="{462B3A2E-7591-4B06-AAE1-97EEABEF920B}" presName="spaceRect" presStyleCnt="0"/>
      <dgm:spPr/>
    </dgm:pt>
    <dgm:pt modelId="{F028893B-7EED-45B0-9240-EC5BDD9F0EB7}" type="pres">
      <dgm:prSet presAssocID="{462B3A2E-7591-4B06-AAE1-97EEABEF920B}" presName="textRect" presStyleLbl="revTx" presStyleIdx="7" presStyleCnt="8">
        <dgm:presLayoutVars>
          <dgm:chMax val="1"/>
          <dgm:chPref val="1"/>
        </dgm:presLayoutVars>
      </dgm:prSet>
      <dgm:spPr/>
    </dgm:pt>
  </dgm:ptLst>
  <dgm:cxnLst>
    <dgm:cxn modelId="{0F574402-4D80-4390-AEB8-2DEEFE98186F}" type="presOf" srcId="{15424F3A-3537-4BCC-9979-BD5AF0945BC8}" destId="{63D4EF16-B1E8-4D9E-9F8F-ED91B3147D86}" srcOrd="0" destOrd="0" presId="urn:microsoft.com/office/officeart/2018/5/layout/IconLeafLabelList"/>
    <dgm:cxn modelId="{0420201F-79AD-459C-9F10-933C72BC6297}" srcId="{15424F3A-3537-4BCC-9979-BD5AF0945BC8}" destId="{9DF46BAE-3862-4340-8E85-03B9504620BF}" srcOrd="5" destOrd="0" parTransId="{AD6EBFCD-771B-4569-980E-6D1A8BD4C2F5}" sibTransId="{9C5B12A2-F2D8-4FEF-928F-A27E30069EDD}"/>
    <dgm:cxn modelId="{C78C4A31-2761-4D0C-9F53-0674ABA0B9EB}" type="presOf" srcId="{81B75329-9A3B-4590-8948-A7FA618ED3B7}" destId="{E8BB7F98-2B67-4C86-9495-0055A41A5CA7}" srcOrd="0" destOrd="0" presId="urn:microsoft.com/office/officeart/2018/5/layout/IconLeafLabelList"/>
    <dgm:cxn modelId="{11482E35-9220-479E-AC12-C5A2766A6C5A}" srcId="{15424F3A-3537-4BCC-9979-BD5AF0945BC8}" destId="{AD889B1F-8674-476D-9F6D-97F892E64D52}" srcOrd="4" destOrd="0" parTransId="{5DF0D659-8562-4586-852E-EBEEDD3FD499}" sibTransId="{49D0F9FB-66AC-4DF9-A446-0C2F10BD7DD1}"/>
    <dgm:cxn modelId="{019CE05B-C439-4722-A659-3254F8D599A7}" type="presOf" srcId="{AD889B1F-8674-476D-9F6D-97F892E64D52}" destId="{CEB28A99-53C4-4C5F-B450-9144B0F446F2}" srcOrd="0" destOrd="0" presId="urn:microsoft.com/office/officeart/2018/5/layout/IconLeafLabelList"/>
    <dgm:cxn modelId="{9675F553-3BE8-4163-84EA-5FD7FD713829}" srcId="{15424F3A-3537-4BCC-9979-BD5AF0945BC8}" destId="{C9150D80-8587-4960-8415-D595D05EC1B6}" srcOrd="1" destOrd="0" parTransId="{7F714C6D-C99D-4648-B2F4-2AD935CD63E7}" sibTransId="{9BF2BC4A-30D3-4AC3-B386-0F6D16F5D6F2}"/>
    <dgm:cxn modelId="{CF989F8E-A141-49F0-A100-7203B617C7A4}" srcId="{15424F3A-3537-4BCC-9979-BD5AF0945BC8}" destId="{462B3A2E-7591-4B06-AAE1-97EEABEF920B}" srcOrd="7" destOrd="0" parTransId="{2E972731-577F-49A0-816F-B8A200316B28}" sibTransId="{12D31880-D929-4E47-81C5-06E1030467EF}"/>
    <dgm:cxn modelId="{6027AB9D-AFD2-406C-9E1C-D28E9DE67F2F}" type="presOf" srcId="{61B03232-DAE2-4AB4-A8CC-CA2D29601B7E}" destId="{FC2A57B3-D5CB-4112-8B97-8A206DD53BD9}" srcOrd="0" destOrd="0" presId="urn:microsoft.com/office/officeart/2018/5/layout/IconLeafLabelList"/>
    <dgm:cxn modelId="{F1F400A6-9E9D-42EF-AD5D-08FD3244AD6A}" srcId="{15424F3A-3537-4BCC-9979-BD5AF0945BC8}" destId="{81B75329-9A3B-4590-8948-A7FA618ED3B7}" srcOrd="2" destOrd="0" parTransId="{69EDDFA8-A7A3-48F7-8983-013704E3EDCB}" sibTransId="{33F13AFF-9388-433B-B48E-52D49588FB26}"/>
    <dgm:cxn modelId="{7EAE68AD-EDB3-42AD-B46E-631305E96C3E}" srcId="{15424F3A-3537-4BCC-9979-BD5AF0945BC8}" destId="{3E987826-9805-43E8-AEAC-37F3D34B00B6}" srcOrd="3" destOrd="0" parTransId="{5DD64C30-05C2-4762-9646-2E00C5A9FB04}" sibTransId="{E68647FE-5A56-4F23-8F82-BDC84805041F}"/>
    <dgm:cxn modelId="{AD2562B0-BA89-4472-93A6-C0D1D5CD984E}" type="presOf" srcId="{9DF46BAE-3862-4340-8E85-03B9504620BF}" destId="{22707446-80AE-4A40-AF25-495C153DB305}" srcOrd="0" destOrd="0" presId="urn:microsoft.com/office/officeart/2018/5/layout/IconLeafLabelList"/>
    <dgm:cxn modelId="{421B22B5-4135-4E64-9CDA-04AC3BCFC83F}" type="presOf" srcId="{C9150D80-8587-4960-8415-D595D05EC1B6}" destId="{92CAF47D-79F9-4DBA-AF75-5EBCFB7CFD7D}" srcOrd="0" destOrd="0" presId="urn:microsoft.com/office/officeart/2018/5/layout/IconLeafLabelList"/>
    <dgm:cxn modelId="{3EDB2AC9-A9A8-4812-A24D-45698DB5F218}" srcId="{15424F3A-3537-4BCC-9979-BD5AF0945BC8}" destId="{61B03232-DAE2-4AB4-A8CC-CA2D29601B7E}" srcOrd="6" destOrd="0" parTransId="{88AB8AC2-0BCB-4F2E-9A68-E714BAC477A3}" sibTransId="{3CDF1C18-CBE2-4A36-897F-23D56BA74EBB}"/>
    <dgm:cxn modelId="{E483F2CC-B2F5-4CBD-8C05-8DE60DB38012}" type="presOf" srcId="{462B3A2E-7591-4B06-AAE1-97EEABEF920B}" destId="{F028893B-7EED-45B0-9240-EC5BDD9F0EB7}" srcOrd="0" destOrd="0" presId="urn:microsoft.com/office/officeart/2018/5/layout/IconLeafLabelList"/>
    <dgm:cxn modelId="{68AA4FE6-3B44-4357-86F9-A1D1057DE446}" srcId="{15424F3A-3537-4BCC-9979-BD5AF0945BC8}" destId="{66388CF4-2F49-47CF-93B7-C44499B13E9F}" srcOrd="0" destOrd="0" parTransId="{D02937F1-0E85-4271-971B-B5DDE18C65F4}" sibTransId="{E4D9A54A-4062-4FB2-9541-31856DA1F17D}"/>
    <dgm:cxn modelId="{B7D2E6FD-2AA2-48FC-8125-AFAA834DAC60}" type="presOf" srcId="{66388CF4-2F49-47CF-93B7-C44499B13E9F}" destId="{77C9AD8C-4E14-4925-9300-C02F6FAC4D9E}" srcOrd="0" destOrd="0" presId="urn:microsoft.com/office/officeart/2018/5/layout/IconLeafLabelList"/>
    <dgm:cxn modelId="{9B77EEFD-1B22-49EA-810A-E035745EFE61}" type="presOf" srcId="{3E987826-9805-43E8-AEAC-37F3D34B00B6}" destId="{1B6BD8A6-BA5B-404B-8B39-CB61FF20D480}" srcOrd="0" destOrd="0" presId="urn:microsoft.com/office/officeart/2018/5/layout/IconLeafLabelList"/>
    <dgm:cxn modelId="{BB27D674-ADAB-4DCE-AA19-35EFC7BA8CDA}" type="presParOf" srcId="{63D4EF16-B1E8-4D9E-9F8F-ED91B3147D86}" destId="{952B4082-4EF7-40DE-97CF-32DE822DE8F9}" srcOrd="0" destOrd="0" presId="urn:microsoft.com/office/officeart/2018/5/layout/IconLeafLabelList"/>
    <dgm:cxn modelId="{466BBAF0-4D6D-4943-810F-D5D87492FC2C}" type="presParOf" srcId="{952B4082-4EF7-40DE-97CF-32DE822DE8F9}" destId="{2ADA62DF-6717-4678-AA70-4B867C04C70A}" srcOrd="0" destOrd="0" presId="urn:microsoft.com/office/officeart/2018/5/layout/IconLeafLabelList"/>
    <dgm:cxn modelId="{20554B4E-29C3-4B1F-B0E3-A36084E11843}" type="presParOf" srcId="{952B4082-4EF7-40DE-97CF-32DE822DE8F9}" destId="{D9C9FF05-CF28-4FA8-A339-EC0C5C1431F1}" srcOrd="1" destOrd="0" presId="urn:microsoft.com/office/officeart/2018/5/layout/IconLeafLabelList"/>
    <dgm:cxn modelId="{7963DEDB-A9E4-41C0-BFDB-78FD909BC4DD}" type="presParOf" srcId="{952B4082-4EF7-40DE-97CF-32DE822DE8F9}" destId="{F24EE0DE-45C9-40FD-9E7B-A3403F5BFE1B}" srcOrd="2" destOrd="0" presId="urn:microsoft.com/office/officeart/2018/5/layout/IconLeafLabelList"/>
    <dgm:cxn modelId="{BB9E8FAD-12F9-4A1C-B7A0-0A6AB0911407}" type="presParOf" srcId="{952B4082-4EF7-40DE-97CF-32DE822DE8F9}" destId="{77C9AD8C-4E14-4925-9300-C02F6FAC4D9E}" srcOrd="3" destOrd="0" presId="urn:microsoft.com/office/officeart/2018/5/layout/IconLeafLabelList"/>
    <dgm:cxn modelId="{21D6D8D4-A08C-4EAB-9088-2E18224B3362}" type="presParOf" srcId="{63D4EF16-B1E8-4D9E-9F8F-ED91B3147D86}" destId="{DAA57825-5326-4B08-AC0D-A5A84E70C9B3}" srcOrd="1" destOrd="0" presId="urn:microsoft.com/office/officeart/2018/5/layout/IconLeafLabelList"/>
    <dgm:cxn modelId="{0C6B7D6A-E4D7-4108-8FB8-02E866809856}" type="presParOf" srcId="{63D4EF16-B1E8-4D9E-9F8F-ED91B3147D86}" destId="{7DB45518-6C5A-45AE-ADFD-B17923546935}" srcOrd="2" destOrd="0" presId="urn:microsoft.com/office/officeart/2018/5/layout/IconLeafLabelList"/>
    <dgm:cxn modelId="{9C0FFDCF-1F32-4562-BA11-4CB69B8745BF}" type="presParOf" srcId="{7DB45518-6C5A-45AE-ADFD-B17923546935}" destId="{8103A986-02CC-4EEA-88C0-DF0EF70C2640}" srcOrd="0" destOrd="0" presId="urn:microsoft.com/office/officeart/2018/5/layout/IconLeafLabelList"/>
    <dgm:cxn modelId="{32F8D9B5-2622-4447-AB2F-74A274DC3221}" type="presParOf" srcId="{7DB45518-6C5A-45AE-ADFD-B17923546935}" destId="{A29A5492-93F0-4168-ABB8-0351E4F463A1}" srcOrd="1" destOrd="0" presId="urn:microsoft.com/office/officeart/2018/5/layout/IconLeafLabelList"/>
    <dgm:cxn modelId="{AE381A3F-B7DA-4BB6-9983-5B2A442096DE}" type="presParOf" srcId="{7DB45518-6C5A-45AE-ADFD-B17923546935}" destId="{C7F3E3FC-976A-4651-8243-CAE01FE5A279}" srcOrd="2" destOrd="0" presId="urn:microsoft.com/office/officeart/2018/5/layout/IconLeafLabelList"/>
    <dgm:cxn modelId="{2E9BCCD3-EEA2-4AE0-ADF2-44190AFE8C70}" type="presParOf" srcId="{7DB45518-6C5A-45AE-ADFD-B17923546935}" destId="{92CAF47D-79F9-4DBA-AF75-5EBCFB7CFD7D}" srcOrd="3" destOrd="0" presId="urn:microsoft.com/office/officeart/2018/5/layout/IconLeafLabelList"/>
    <dgm:cxn modelId="{6792D380-C979-455E-8885-702374D78C5A}" type="presParOf" srcId="{63D4EF16-B1E8-4D9E-9F8F-ED91B3147D86}" destId="{5C510FEB-75A1-45A6-ACC8-8AC67A0C4E50}" srcOrd="3" destOrd="0" presId="urn:microsoft.com/office/officeart/2018/5/layout/IconLeafLabelList"/>
    <dgm:cxn modelId="{93ACBD4A-AD77-43B3-A6E8-06C11DE5A1D5}" type="presParOf" srcId="{63D4EF16-B1E8-4D9E-9F8F-ED91B3147D86}" destId="{D8F6B0A4-F038-44D5-A636-AE9903E6D150}" srcOrd="4" destOrd="0" presId="urn:microsoft.com/office/officeart/2018/5/layout/IconLeafLabelList"/>
    <dgm:cxn modelId="{9A67D9C3-6905-44C7-AB7C-FBE954E3AB27}" type="presParOf" srcId="{D8F6B0A4-F038-44D5-A636-AE9903E6D150}" destId="{BA22F1BD-184B-4A1C-893B-845935ED0B4C}" srcOrd="0" destOrd="0" presId="urn:microsoft.com/office/officeart/2018/5/layout/IconLeafLabelList"/>
    <dgm:cxn modelId="{614E6791-0EE6-4DF8-8834-7826EDA79C1F}" type="presParOf" srcId="{D8F6B0A4-F038-44D5-A636-AE9903E6D150}" destId="{F121BD7C-0E0F-45E9-8B7B-9845F3558DD3}" srcOrd="1" destOrd="0" presId="urn:microsoft.com/office/officeart/2018/5/layout/IconLeafLabelList"/>
    <dgm:cxn modelId="{97263511-DBBF-4AA7-B4D2-4C0C6A228248}" type="presParOf" srcId="{D8F6B0A4-F038-44D5-A636-AE9903E6D150}" destId="{6F5B5173-9EC0-4051-A403-EA606CF1197D}" srcOrd="2" destOrd="0" presId="urn:microsoft.com/office/officeart/2018/5/layout/IconLeafLabelList"/>
    <dgm:cxn modelId="{8468C378-002A-448B-966A-119D7D5A4A5B}" type="presParOf" srcId="{D8F6B0A4-F038-44D5-A636-AE9903E6D150}" destId="{E8BB7F98-2B67-4C86-9495-0055A41A5CA7}" srcOrd="3" destOrd="0" presId="urn:microsoft.com/office/officeart/2018/5/layout/IconLeafLabelList"/>
    <dgm:cxn modelId="{CC3823EE-8E18-4C05-B1ED-A9479AD9AB38}" type="presParOf" srcId="{63D4EF16-B1E8-4D9E-9F8F-ED91B3147D86}" destId="{2BBE00CA-5500-430F-AABB-50B1D81F2954}" srcOrd="5" destOrd="0" presId="urn:microsoft.com/office/officeart/2018/5/layout/IconLeafLabelList"/>
    <dgm:cxn modelId="{906BAAB2-AF0C-49A1-88D4-5795DB7C9FF1}" type="presParOf" srcId="{63D4EF16-B1E8-4D9E-9F8F-ED91B3147D86}" destId="{51B4CEEF-4796-4BE8-A2A9-75F36017E7E3}" srcOrd="6" destOrd="0" presId="urn:microsoft.com/office/officeart/2018/5/layout/IconLeafLabelList"/>
    <dgm:cxn modelId="{514ABCE3-C899-47A9-AB5C-5891EEF90E02}" type="presParOf" srcId="{51B4CEEF-4796-4BE8-A2A9-75F36017E7E3}" destId="{DC4E2002-CCDD-4BA2-BCA2-E117DAD1ABCF}" srcOrd="0" destOrd="0" presId="urn:microsoft.com/office/officeart/2018/5/layout/IconLeafLabelList"/>
    <dgm:cxn modelId="{07FFD461-D986-49F6-B74B-FCC7FC021FB3}" type="presParOf" srcId="{51B4CEEF-4796-4BE8-A2A9-75F36017E7E3}" destId="{7F15EE90-6534-43D0-9283-5992DC89C17C}" srcOrd="1" destOrd="0" presId="urn:microsoft.com/office/officeart/2018/5/layout/IconLeafLabelList"/>
    <dgm:cxn modelId="{63FF071D-9017-41C2-8C7C-C98C37A7419F}" type="presParOf" srcId="{51B4CEEF-4796-4BE8-A2A9-75F36017E7E3}" destId="{900CD994-60FD-45E8-9022-3AF2C894F81A}" srcOrd="2" destOrd="0" presId="urn:microsoft.com/office/officeart/2018/5/layout/IconLeafLabelList"/>
    <dgm:cxn modelId="{53D20ABB-B9E7-4DF9-9505-A7D0AA0FD060}" type="presParOf" srcId="{51B4CEEF-4796-4BE8-A2A9-75F36017E7E3}" destId="{1B6BD8A6-BA5B-404B-8B39-CB61FF20D480}" srcOrd="3" destOrd="0" presId="urn:microsoft.com/office/officeart/2018/5/layout/IconLeafLabelList"/>
    <dgm:cxn modelId="{CA540301-FC73-46F6-8E20-782072E230A3}" type="presParOf" srcId="{63D4EF16-B1E8-4D9E-9F8F-ED91B3147D86}" destId="{A173AE4B-4B33-4308-9BE9-46EAED96A31E}" srcOrd="7" destOrd="0" presId="urn:microsoft.com/office/officeart/2018/5/layout/IconLeafLabelList"/>
    <dgm:cxn modelId="{FADFF037-045A-4A64-89A0-F7D083EED8EE}" type="presParOf" srcId="{63D4EF16-B1E8-4D9E-9F8F-ED91B3147D86}" destId="{EC8E96AC-BB2B-4DC7-AEC5-DA786D2DA105}" srcOrd="8" destOrd="0" presId="urn:microsoft.com/office/officeart/2018/5/layout/IconLeafLabelList"/>
    <dgm:cxn modelId="{4CC92015-3C67-4150-AD8C-BB0980C19EBE}" type="presParOf" srcId="{EC8E96AC-BB2B-4DC7-AEC5-DA786D2DA105}" destId="{4C70CE81-A2C7-4413-A480-086AE42B017D}" srcOrd="0" destOrd="0" presId="urn:microsoft.com/office/officeart/2018/5/layout/IconLeafLabelList"/>
    <dgm:cxn modelId="{612D4717-1C5E-41AD-9E11-83D04B42C775}" type="presParOf" srcId="{EC8E96AC-BB2B-4DC7-AEC5-DA786D2DA105}" destId="{82D897BC-519F-4AB3-A7F7-679DCDEEBFE5}" srcOrd="1" destOrd="0" presId="urn:microsoft.com/office/officeart/2018/5/layout/IconLeafLabelList"/>
    <dgm:cxn modelId="{87055C9C-0C6A-40F7-94A7-CB29319E3264}" type="presParOf" srcId="{EC8E96AC-BB2B-4DC7-AEC5-DA786D2DA105}" destId="{59969804-2A27-48A1-8980-5C67F9E6EAA6}" srcOrd="2" destOrd="0" presId="urn:microsoft.com/office/officeart/2018/5/layout/IconLeafLabelList"/>
    <dgm:cxn modelId="{942CFE01-549D-4327-8ADD-C1483A5F2FC1}" type="presParOf" srcId="{EC8E96AC-BB2B-4DC7-AEC5-DA786D2DA105}" destId="{CEB28A99-53C4-4C5F-B450-9144B0F446F2}" srcOrd="3" destOrd="0" presId="urn:microsoft.com/office/officeart/2018/5/layout/IconLeafLabelList"/>
    <dgm:cxn modelId="{FED26488-C7DF-4502-A223-D8726D21EB07}" type="presParOf" srcId="{63D4EF16-B1E8-4D9E-9F8F-ED91B3147D86}" destId="{51D238C2-AFDE-4206-8CC1-7CFCEEE735B4}" srcOrd="9" destOrd="0" presId="urn:microsoft.com/office/officeart/2018/5/layout/IconLeafLabelList"/>
    <dgm:cxn modelId="{BE3063E6-5221-4030-A4CA-3F2F5529FD7D}" type="presParOf" srcId="{63D4EF16-B1E8-4D9E-9F8F-ED91B3147D86}" destId="{13C1CD9D-3F37-4B4D-AF37-2468D8395637}" srcOrd="10" destOrd="0" presId="urn:microsoft.com/office/officeart/2018/5/layout/IconLeafLabelList"/>
    <dgm:cxn modelId="{7C54D831-3E53-4403-8A00-42A4FEC16EBC}" type="presParOf" srcId="{13C1CD9D-3F37-4B4D-AF37-2468D8395637}" destId="{9148B0E6-505F-4B18-A497-8EEF0BBEF1C9}" srcOrd="0" destOrd="0" presId="urn:microsoft.com/office/officeart/2018/5/layout/IconLeafLabelList"/>
    <dgm:cxn modelId="{1DFADD2F-2220-498F-878F-69635947EFFD}" type="presParOf" srcId="{13C1CD9D-3F37-4B4D-AF37-2468D8395637}" destId="{D3F2F976-4B73-4678-AAB9-64289CC300F0}" srcOrd="1" destOrd="0" presId="urn:microsoft.com/office/officeart/2018/5/layout/IconLeafLabelList"/>
    <dgm:cxn modelId="{D16EE3D5-D18C-4E41-A1B6-F272FC4AA053}" type="presParOf" srcId="{13C1CD9D-3F37-4B4D-AF37-2468D8395637}" destId="{6F6CD65B-D40F-4E1E-89DB-145536F2AE89}" srcOrd="2" destOrd="0" presId="urn:microsoft.com/office/officeart/2018/5/layout/IconLeafLabelList"/>
    <dgm:cxn modelId="{BA077AAE-BC3F-48B2-9FCB-6FEC3B2B4844}" type="presParOf" srcId="{13C1CD9D-3F37-4B4D-AF37-2468D8395637}" destId="{22707446-80AE-4A40-AF25-495C153DB305}" srcOrd="3" destOrd="0" presId="urn:microsoft.com/office/officeart/2018/5/layout/IconLeafLabelList"/>
    <dgm:cxn modelId="{D38FDCE5-60D4-4F83-95BE-48753F1E0FCB}" type="presParOf" srcId="{63D4EF16-B1E8-4D9E-9F8F-ED91B3147D86}" destId="{3C6BB2DE-BA29-43E1-AB17-5EE8C85012AB}" srcOrd="11" destOrd="0" presId="urn:microsoft.com/office/officeart/2018/5/layout/IconLeafLabelList"/>
    <dgm:cxn modelId="{FE2C210B-EA89-40C7-9135-BD81E0D2AE07}" type="presParOf" srcId="{63D4EF16-B1E8-4D9E-9F8F-ED91B3147D86}" destId="{AF9C85DF-1ACA-4636-B5E9-47457D0301B4}" srcOrd="12" destOrd="0" presId="urn:microsoft.com/office/officeart/2018/5/layout/IconLeafLabelList"/>
    <dgm:cxn modelId="{2BAC0844-457C-4C73-AE17-8AC91DF9BE17}" type="presParOf" srcId="{AF9C85DF-1ACA-4636-B5E9-47457D0301B4}" destId="{460AF250-6D9B-4342-9AA5-0B87AE93ECA8}" srcOrd="0" destOrd="0" presId="urn:microsoft.com/office/officeart/2018/5/layout/IconLeafLabelList"/>
    <dgm:cxn modelId="{1E56FB7C-CB63-4F0B-9D9A-05F5A4578939}" type="presParOf" srcId="{AF9C85DF-1ACA-4636-B5E9-47457D0301B4}" destId="{CA81FA20-C86B-444C-BC9B-F2CB14246355}" srcOrd="1" destOrd="0" presId="urn:microsoft.com/office/officeart/2018/5/layout/IconLeafLabelList"/>
    <dgm:cxn modelId="{55D2D674-11D6-4F73-B0F0-AFC929C63BC8}" type="presParOf" srcId="{AF9C85DF-1ACA-4636-B5E9-47457D0301B4}" destId="{9BA1C2AC-CE13-40CE-BE9D-2B481FA25C56}" srcOrd="2" destOrd="0" presId="urn:microsoft.com/office/officeart/2018/5/layout/IconLeafLabelList"/>
    <dgm:cxn modelId="{B23BBE37-9E6D-4AD8-A727-EBA917766D31}" type="presParOf" srcId="{AF9C85DF-1ACA-4636-B5E9-47457D0301B4}" destId="{FC2A57B3-D5CB-4112-8B97-8A206DD53BD9}" srcOrd="3" destOrd="0" presId="urn:microsoft.com/office/officeart/2018/5/layout/IconLeafLabelList"/>
    <dgm:cxn modelId="{EB1F47A8-76D7-414E-A9A8-F7B6B9C40392}" type="presParOf" srcId="{63D4EF16-B1E8-4D9E-9F8F-ED91B3147D86}" destId="{25449182-BCE8-4410-BE39-9AEBC9B1650E}" srcOrd="13" destOrd="0" presId="urn:microsoft.com/office/officeart/2018/5/layout/IconLeafLabelList"/>
    <dgm:cxn modelId="{DA11B6CA-7D86-40E0-8F04-24C5B181EB6C}" type="presParOf" srcId="{63D4EF16-B1E8-4D9E-9F8F-ED91B3147D86}" destId="{15773242-6C46-42A4-B1BE-2A8D30C15DD4}" srcOrd="14" destOrd="0" presId="urn:microsoft.com/office/officeart/2018/5/layout/IconLeafLabelList"/>
    <dgm:cxn modelId="{D55F69EA-84F1-4A1C-8DFE-DEEA11A71EFD}" type="presParOf" srcId="{15773242-6C46-42A4-B1BE-2A8D30C15DD4}" destId="{4E00A965-6789-4F18-A6D0-A6BD456B1F1D}" srcOrd="0" destOrd="0" presId="urn:microsoft.com/office/officeart/2018/5/layout/IconLeafLabelList"/>
    <dgm:cxn modelId="{1E5F977E-C2A7-46A9-BA2B-8F9442B9BDFF}" type="presParOf" srcId="{15773242-6C46-42A4-B1BE-2A8D30C15DD4}" destId="{0841F734-47B0-40F2-BE0E-63D99AC96F5F}" srcOrd="1" destOrd="0" presId="urn:microsoft.com/office/officeart/2018/5/layout/IconLeafLabelList"/>
    <dgm:cxn modelId="{B39526F0-498E-489F-AEB8-6049B83D165B}" type="presParOf" srcId="{15773242-6C46-42A4-B1BE-2A8D30C15DD4}" destId="{44D77063-057A-4A8E-9D58-0C8EBE581E71}" srcOrd="2" destOrd="0" presId="urn:microsoft.com/office/officeart/2018/5/layout/IconLeafLabelList"/>
    <dgm:cxn modelId="{CD2A9FFB-FA57-4B94-AC7B-FB4942C0FF17}" type="presParOf" srcId="{15773242-6C46-42A4-B1BE-2A8D30C15DD4}" destId="{F028893B-7EED-45B0-9240-EC5BDD9F0EB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84A95-DBAE-4CB7-BADC-A099FB1AD067}">
      <dsp:nvSpPr>
        <dsp:cNvPr id="0" name=""/>
        <dsp:cNvSpPr/>
      </dsp:nvSpPr>
      <dsp:spPr>
        <a:xfrm>
          <a:off x="1859560" y="1559"/>
          <a:ext cx="2092006" cy="90801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Started 2020</a:t>
          </a:r>
        </a:p>
      </dsp:txBody>
      <dsp:txXfrm>
        <a:off x="1903886" y="45885"/>
        <a:ext cx="2003354" cy="819363"/>
      </dsp:txXfrm>
    </dsp:sp>
    <dsp:sp modelId="{43233C95-BC57-453E-B72F-50250475786C}">
      <dsp:nvSpPr>
        <dsp:cNvPr id="0" name=""/>
        <dsp:cNvSpPr/>
      </dsp:nvSpPr>
      <dsp:spPr>
        <a:xfrm>
          <a:off x="1859560" y="954976"/>
          <a:ext cx="2092006" cy="90801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Commenced operation FTL 2020</a:t>
          </a:r>
        </a:p>
      </dsp:txBody>
      <dsp:txXfrm>
        <a:off x="1903886" y="999302"/>
        <a:ext cx="2003354" cy="819363"/>
      </dsp:txXfrm>
    </dsp:sp>
    <dsp:sp modelId="{81AB2F9B-9E74-4AA5-85D3-8CB93FD72501}">
      <dsp:nvSpPr>
        <dsp:cNvPr id="0" name=""/>
        <dsp:cNvSpPr/>
      </dsp:nvSpPr>
      <dsp:spPr>
        <a:xfrm>
          <a:off x="1859560" y="1908393"/>
          <a:ext cx="2092006" cy="908015"/>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Commenced operation PTL 2021</a:t>
          </a:r>
        </a:p>
      </dsp:txBody>
      <dsp:txXfrm>
        <a:off x="1903886" y="1952719"/>
        <a:ext cx="2003354" cy="819363"/>
      </dsp:txXfrm>
    </dsp:sp>
    <dsp:sp modelId="{874AE428-BB29-4B44-B804-AF4032D46B10}">
      <dsp:nvSpPr>
        <dsp:cNvPr id="0" name=""/>
        <dsp:cNvSpPr/>
      </dsp:nvSpPr>
      <dsp:spPr>
        <a:xfrm>
          <a:off x="1859560" y="2861809"/>
          <a:ext cx="2092006" cy="90801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Commenced warehousing 2022</a:t>
          </a:r>
        </a:p>
      </dsp:txBody>
      <dsp:txXfrm>
        <a:off x="1903886" y="2906135"/>
        <a:ext cx="2003354" cy="819363"/>
      </dsp:txXfrm>
    </dsp:sp>
    <dsp:sp modelId="{A8737E84-A7BE-4548-9429-0915B666518F}">
      <dsp:nvSpPr>
        <dsp:cNvPr id="0" name=""/>
        <dsp:cNvSpPr/>
      </dsp:nvSpPr>
      <dsp:spPr>
        <a:xfrm>
          <a:off x="1859560" y="3815226"/>
          <a:ext cx="2092006" cy="908015"/>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Commenced NCR same day services 2023</a:t>
          </a:r>
        </a:p>
      </dsp:txBody>
      <dsp:txXfrm>
        <a:off x="1903886" y="3859552"/>
        <a:ext cx="2003354" cy="819363"/>
      </dsp:txXfrm>
    </dsp:sp>
    <dsp:sp modelId="{0A760F57-FCE0-4106-8F25-3A739EC0C523}">
      <dsp:nvSpPr>
        <dsp:cNvPr id="0" name=""/>
        <dsp:cNvSpPr/>
      </dsp:nvSpPr>
      <dsp:spPr>
        <a:xfrm>
          <a:off x="1859560" y="4768643"/>
          <a:ext cx="2092006" cy="90801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Commenced Aggregator Platform shipcozy 2024  </a:t>
          </a:r>
        </a:p>
      </dsp:txBody>
      <dsp:txXfrm>
        <a:off x="1903886" y="4812969"/>
        <a:ext cx="2003354" cy="819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7D2DF-2427-4DA1-87F8-A8D1E5D21A6D}">
      <dsp:nvSpPr>
        <dsp:cNvPr id="0" name=""/>
        <dsp:cNvSpPr/>
      </dsp:nvSpPr>
      <dsp:spPr>
        <a:xfrm>
          <a:off x="0" y="693"/>
          <a:ext cx="581112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A5867F-CD05-42DE-AA8B-F726BC04F665}">
      <dsp:nvSpPr>
        <dsp:cNvPr id="0" name=""/>
        <dsp:cNvSpPr/>
      </dsp:nvSpPr>
      <dsp:spPr>
        <a:xfrm>
          <a:off x="0" y="693"/>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200 owned vehicle </a:t>
          </a:r>
        </a:p>
      </dsp:txBody>
      <dsp:txXfrm>
        <a:off x="0" y="693"/>
        <a:ext cx="5811128" cy="810976"/>
      </dsp:txXfrm>
    </dsp:sp>
    <dsp:sp modelId="{6BFC35DF-D663-4151-A973-E672E0B24770}">
      <dsp:nvSpPr>
        <dsp:cNvPr id="0" name=""/>
        <dsp:cNvSpPr/>
      </dsp:nvSpPr>
      <dsp:spPr>
        <a:xfrm>
          <a:off x="0" y="811669"/>
          <a:ext cx="5811128" cy="0"/>
        </a:xfrm>
        <a:prstGeom prst="line">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51AE24-818E-40FE-B3E8-C87D3538D3CD}">
      <dsp:nvSpPr>
        <dsp:cNvPr id="0" name=""/>
        <dsp:cNvSpPr/>
      </dsp:nvSpPr>
      <dsp:spPr>
        <a:xfrm>
          <a:off x="0" y="811669"/>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100 + employees</a:t>
          </a:r>
        </a:p>
      </dsp:txBody>
      <dsp:txXfrm>
        <a:off x="0" y="811669"/>
        <a:ext cx="5811128" cy="810976"/>
      </dsp:txXfrm>
    </dsp:sp>
    <dsp:sp modelId="{FBF8E803-5530-455A-ADD8-F0F1594E9B21}">
      <dsp:nvSpPr>
        <dsp:cNvPr id="0" name=""/>
        <dsp:cNvSpPr/>
      </dsp:nvSpPr>
      <dsp:spPr>
        <a:xfrm>
          <a:off x="0" y="1622645"/>
          <a:ext cx="5811128"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D4CBD-AB1B-426C-A160-2B9B0B084581}">
      <dsp:nvSpPr>
        <dsp:cNvPr id="0" name=""/>
        <dsp:cNvSpPr/>
      </dsp:nvSpPr>
      <dsp:spPr>
        <a:xfrm>
          <a:off x="0" y="1622645"/>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20 + Branches in Delhi NCR and Haryana</a:t>
          </a:r>
        </a:p>
      </dsp:txBody>
      <dsp:txXfrm>
        <a:off x="0" y="1622645"/>
        <a:ext cx="5811128" cy="810976"/>
      </dsp:txXfrm>
    </dsp:sp>
    <dsp:sp modelId="{2006826C-383E-4F1C-BF00-D002F91E30FA}">
      <dsp:nvSpPr>
        <dsp:cNvPr id="0" name=""/>
        <dsp:cNvSpPr/>
      </dsp:nvSpPr>
      <dsp:spPr>
        <a:xfrm>
          <a:off x="0" y="2433621"/>
          <a:ext cx="5811128"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D1479-5AEE-478F-B5BC-F5237BACA82A}">
      <dsp:nvSpPr>
        <dsp:cNvPr id="0" name=""/>
        <dsp:cNvSpPr/>
      </dsp:nvSpPr>
      <dsp:spPr>
        <a:xfrm>
          <a:off x="0" y="2433621"/>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100 + Associate Partner</a:t>
          </a:r>
        </a:p>
      </dsp:txBody>
      <dsp:txXfrm>
        <a:off x="0" y="2433621"/>
        <a:ext cx="5811128" cy="810976"/>
      </dsp:txXfrm>
    </dsp:sp>
    <dsp:sp modelId="{8350C142-7FCB-4CE3-B6FB-C067837387E9}">
      <dsp:nvSpPr>
        <dsp:cNvPr id="0" name=""/>
        <dsp:cNvSpPr/>
      </dsp:nvSpPr>
      <dsp:spPr>
        <a:xfrm>
          <a:off x="0" y="3244597"/>
          <a:ext cx="5811128"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6210C3-D6CC-4180-82BF-DEAC910EDFF4}">
      <dsp:nvSpPr>
        <dsp:cNvPr id="0" name=""/>
        <dsp:cNvSpPr/>
      </dsp:nvSpPr>
      <dsp:spPr>
        <a:xfrm>
          <a:off x="0" y="3244597"/>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200+ Associate vendor</a:t>
          </a:r>
        </a:p>
      </dsp:txBody>
      <dsp:txXfrm>
        <a:off x="0" y="3244597"/>
        <a:ext cx="5811128" cy="810976"/>
      </dsp:txXfrm>
    </dsp:sp>
    <dsp:sp modelId="{7F3852FA-58F8-4031-A45D-2A2EBF87660F}">
      <dsp:nvSpPr>
        <dsp:cNvPr id="0" name=""/>
        <dsp:cNvSpPr/>
      </dsp:nvSpPr>
      <dsp:spPr>
        <a:xfrm>
          <a:off x="0" y="4055573"/>
          <a:ext cx="5811128" cy="0"/>
        </a:xfrm>
        <a:prstGeom prst="line">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51D2C7-5751-4607-9F2E-127381B26AAF}">
      <dsp:nvSpPr>
        <dsp:cNvPr id="0" name=""/>
        <dsp:cNvSpPr/>
      </dsp:nvSpPr>
      <dsp:spPr>
        <a:xfrm>
          <a:off x="0" y="4055573"/>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Unbelievable technology </a:t>
          </a:r>
        </a:p>
      </dsp:txBody>
      <dsp:txXfrm>
        <a:off x="0" y="4055573"/>
        <a:ext cx="5811128" cy="810976"/>
      </dsp:txXfrm>
    </dsp:sp>
    <dsp:sp modelId="{0400B874-1CEB-43D4-9391-4F50A4E3B690}">
      <dsp:nvSpPr>
        <dsp:cNvPr id="0" name=""/>
        <dsp:cNvSpPr/>
      </dsp:nvSpPr>
      <dsp:spPr>
        <a:xfrm>
          <a:off x="0" y="4866549"/>
          <a:ext cx="5811128"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95C53-F3FF-4FCD-8035-4F8FE19F26CD}">
      <dsp:nvSpPr>
        <dsp:cNvPr id="0" name=""/>
        <dsp:cNvSpPr/>
      </dsp:nvSpPr>
      <dsp:spPr>
        <a:xfrm>
          <a:off x="0" y="4866549"/>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100 + onboarded customer</a:t>
          </a:r>
        </a:p>
      </dsp:txBody>
      <dsp:txXfrm>
        <a:off x="0" y="4866549"/>
        <a:ext cx="5811128" cy="810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95BF-89F3-4073-BA9D-136971CE882E}">
      <dsp:nvSpPr>
        <dsp:cNvPr id="0" name=""/>
        <dsp:cNvSpPr/>
      </dsp:nvSpPr>
      <dsp:spPr>
        <a:xfrm>
          <a:off x="0" y="2772"/>
          <a:ext cx="581112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D7294-E2AE-4AE0-884C-1DA1A0315DAE}">
      <dsp:nvSpPr>
        <dsp:cNvPr id="0" name=""/>
        <dsp:cNvSpPr/>
      </dsp:nvSpPr>
      <dsp:spPr>
        <a:xfrm>
          <a:off x="0" y="2772"/>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Part truck Load</a:t>
          </a:r>
        </a:p>
      </dsp:txBody>
      <dsp:txXfrm>
        <a:off x="0" y="2772"/>
        <a:ext cx="5811128" cy="945445"/>
      </dsp:txXfrm>
    </dsp:sp>
    <dsp:sp modelId="{B5AC73AA-0AC9-4A61-8B19-2DAB98976F79}">
      <dsp:nvSpPr>
        <dsp:cNvPr id="0" name=""/>
        <dsp:cNvSpPr/>
      </dsp:nvSpPr>
      <dsp:spPr>
        <a:xfrm>
          <a:off x="0" y="948218"/>
          <a:ext cx="5811128"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2E0690-FDE9-43A8-808C-A97EBF0C9EB1}">
      <dsp:nvSpPr>
        <dsp:cNvPr id="0" name=""/>
        <dsp:cNvSpPr/>
      </dsp:nvSpPr>
      <dsp:spPr>
        <a:xfrm>
          <a:off x="0" y="948218"/>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Full truck Load</a:t>
          </a:r>
        </a:p>
      </dsp:txBody>
      <dsp:txXfrm>
        <a:off x="0" y="948218"/>
        <a:ext cx="5811128" cy="945445"/>
      </dsp:txXfrm>
    </dsp:sp>
    <dsp:sp modelId="{ABB7A61C-E282-4398-915D-8C362AF65352}">
      <dsp:nvSpPr>
        <dsp:cNvPr id="0" name=""/>
        <dsp:cNvSpPr/>
      </dsp:nvSpPr>
      <dsp:spPr>
        <a:xfrm>
          <a:off x="0" y="1893663"/>
          <a:ext cx="5811128"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3061A-40B9-4CA3-85DF-D244F3D93EE8}">
      <dsp:nvSpPr>
        <dsp:cNvPr id="0" name=""/>
        <dsp:cNvSpPr/>
      </dsp:nvSpPr>
      <dsp:spPr>
        <a:xfrm>
          <a:off x="0" y="1893663"/>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NCR Same day</a:t>
          </a:r>
        </a:p>
      </dsp:txBody>
      <dsp:txXfrm>
        <a:off x="0" y="1893663"/>
        <a:ext cx="5811128" cy="945445"/>
      </dsp:txXfrm>
    </dsp:sp>
    <dsp:sp modelId="{3C3DDBAE-F2AA-4E87-B4EF-11BC4E1D4689}">
      <dsp:nvSpPr>
        <dsp:cNvPr id="0" name=""/>
        <dsp:cNvSpPr/>
      </dsp:nvSpPr>
      <dsp:spPr>
        <a:xfrm>
          <a:off x="0" y="2839109"/>
          <a:ext cx="5811128"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C22A9-2473-454D-AC26-2C82315E6272}">
      <dsp:nvSpPr>
        <dsp:cNvPr id="0" name=""/>
        <dsp:cNvSpPr/>
      </dsp:nvSpPr>
      <dsp:spPr>
        <a:xfrm>
          <a:off x="0" y="2839109"/>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NCR next day</a:t>
          </a:r>
        </a:p>
      </dsp:txBody>
      <dsp:txXfrm>
        <a:off x="0" y="2839109"/>
        <a:ext cx="5811128" cy="945445"/>
      </dsp:txXfrm>
    </dsp:sp>
    <dsp:sp modelId="{58783CC8-7AAD-4020-860E-07E7572E20D3}">
      <dsp:nvSpPr>
        <dsp:cNvPr id="0" name=""/>
        <dsp:cNvSpPr/>
      </dsp:nvSpPr>
      <dsp:spPr>
        <a:xfrm>
          <a:off x="0" y="3784555"/>
          <a:ext cx="5811128"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F03F5-7297-4646-8C60-394E563F80F0}">
      <dsp:nvSpPr>
        <dsp:cNvPr id="0" name=""/>
        <dsp:cNvSpPr/>
      </dsp:nvSpPr>
      <dsp:spPr>
        <a:xfrm>
          <a:off x="0" y="3784555"/>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Warehousing</a:t>
          </a:r>
        </a:p>
      </dsp:txBody>
      <dsp:txXfrm>
        <a:off x="0" y="3784555"/>
        <a:ext cx="5811128" cy="945445"/>
      </dsp:txXfrm>
    </dsp:sp>
    <dsp:sp modelId="{D6B0484E-51E6-48BF-AB45-2BE08BB71108}">
      <dsp:nvSpPr>
        <dsp:cNvPr id="0" name=""/>
        <dsp:cNvSpPr/>
      </dsp:nvSpPr>
      <dsp:spPr>
        <a:xfrm>
          <a:off x="0" y="4730000"/>
          <a:ext cx="5811128"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6C19C1-1E4F-4F4E-88EA-BCF582186946}">
      <dsp:nvSpPr>
        <dsp:cNvPr id="0" name=""/>
        <dsp:cNvSpPr/>
      </dsp:nvSpPr>
      <dsp:spPr>
        <a:xfrm>
          <a:off x="0" y="4730000"/>
          <a:ext cx="5811128" cy="94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E-commerce solution</a:t>
          </a:r>
        </a:p>
      </dsp:txBody>
      <dsp:txXfrm>
        <a:off x="0" y="4730000"/>
        <a:ext cx="5811128" cy="945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A62DF-6717-4678-AA70-4B867C04C70A}">
      <dsp:nvSpPr>
        <dsp:cNvPr id="0" name=""/>
        <dsp:cNvSpPr/>
      </dsp:nvSpPr>
      <dsp:spPr>
        <a:xfrm>
          <a:off x="430148" y="1688"/>
          <a:ext cx="908208" cy="90820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9FF05-CF28-4FA8-A339-EC0C5C1431F1}">
      <dsp:nvSpPr>
        <dsp:cNvPr id="0" name=""/>
        <dsp:cNvSpPr/>
      </dsp:nvSpPr>
      <dsp:spPr>
        <a:xfrm>
          <a:off x="623700" y="195241"/>
          <a:ext cx="521103" cy="5211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C9AD8C-4E14-4925-9300-C02F6FAC4D9E}">
      <dsp:nvSpPr>
        <dsp:cNvPr id="0" name=""/>
        <dsp:cNvSpPr/>
      </dsp:nvSpPr>
      <dsp:spPr>
        <a:xfrm>
          <a:off x="139819"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24x 7 support</a:t>
          </a:r>
        </a:p>
      </dsp:txBody>
      <dsp:txXfrm>
        <a:off x="139819" y="1192782"/>
        <a:ext cx="1488867" cy="595546"/>
      </dsp:txXfrm>
    </dsp:sp>
    <dsp:sp modelId="{8103A986-02CC-4EEA-88C0-DF0EF70C2640}">
      <dsp:nvSpPr>
        <dsp:cNvPr id="0" name=""/>
        <dsp:cNvSpPr/>
      </dsp:nvSpPr>
      <dsp:spPr>
        <a:xfrm>
          <a:off x="2179567" y="1688"/>
          <a:ext cx="908208" cy="90820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A5492-93F0-4168-ABB8-0351E4F463A1}">
      <dsp:nvSpPr>
        <dsp:cNvPr id="0" name=""/>
        <dsp:cNvSpPr/>
      </dsp:nvSpPr>
      <dsp:spPr>
        <a:xfrm>
          <a:off x="2373119" y="195241"/>
          <a:ext cx="521103" cy="5211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CAF47D-79F9-4DBA-AF75-5EBCFB7CFD7D}">
      <dsp:nvSpPr>
        <dsp:cNvPr id="0" name=""/>
        <dsp:cNvSpPr/>
      </dsp:nvSpPr>
      <dsp:spPr>
        <a:xfrm>
          <a:off x="1889237"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Rate calculator</a:t>
          </a:r>
        </a:p>
      </dsp:txBody>
      <dsp:txXfrm>
        <a:off x="1889237" y="1192782"/>
        <a:ext cx="1488867" cy="595546"/>
      </dsp:txXfrm>
    </dsp:sp>
    <dsp:sp modelId="{BA22F1BD-184B-4A1C-893B-845935ED0B4C}">
      <dsp:nvSpPr>
        <dsp:cNvPr id="0" name=""/>
        <dsp:cNvSpPr/>
      </dsp:nvSpPr>
      <dsp:spPr>
        <a:xfrm>
          <a:off x="3928986" y="1688"/>
          <a:ext cx="908208" cy="90820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21BD7C-0E0F-45E9-8B7B-9845F3558DD3}">
      <dsp:nvSpPr>
        <dsp:cNvPr id="0" name=""/>
        <dsp:cNvSpPr/>
      </dsp:nvSpPr>
      <dsp:spPr>
        <a:xfrm>
          <a:off x="4122538" y="195241"/>
          <a:ext cx="521103" cy="5211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BB7F98-2B67-4C86-9495-0055A41A5CA7}">
      <dsp:nvSpPr>
        <dsp:cNvPr id="0" name=""/>
        <dsp:cNvSpPr/>
      </dsp:nvSpPr>
      <dsp:spPr>
        <a:xfrm>
          <a:off x="3638656"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COD remittance Dashboard</a:t>
          </a:r>
        </a:p>
      </dsp:txBody>
      <dsp:txXfrm>
        <a:off x="3638656" y="1192782"/>
        <a:ext cx="1488867" cy="595546"/>
      </dsp:txXfrm>
    </dsp:sp>
    <dsp:sp modelId="{DC4E2002-CCDD-4BA2-BCA2-E117DAD1ABCF}">
      <dsp:nvSpPr>
        <dsp:cNvPr id="0" name=""/>
        <dsp:cNvSpPr/>
      </dsp:nvSpPr>
      <dsp:spPr>
        <a:xfrm>
          <a:off x="5678404" y="1688"/>
          <a:ext cx="908208" cy="90820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5EE90-6534-43D0-9283-5992DC89C17C}">
      <dsp:nvSpPr>
        <dsp:cNvPr id="0" name=""/>
        <dsp:cNvSpPr/>
      </dsp:nvSpPr>
      <dsp:spPr>
        <a:xfrm>
          <a:off x="5871957" y="195241"/>
          <a:ext cx="521103" cy="5211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6BD8A6-BA5B-404B-8B39-CB61FF20D480}">
      <dsp:nvSpPr>
        <dsp:cNvPr id="0" name=""/>
        <dsp:cNvSpPr/>
      </dsp:nvSpPr>
      <dsp:spPr>
        <a:xfrm>
          <a:off x="5388075"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Bulk order process</a:t>
          </a:r>
        </a:p>
      </dsp:txBody>
      <dsp:txXfrm>
        <a:off x="5388075" y="1192782"/>
        <a:ext cx="1488867" cy="595546"/>
      </dsp:txXfrm>
    </dsp:sp>
    <dsp:sp modelId="{4C70CE81-A2C7-4413-A480-086AE42B017D}">
      <dsp:nvSpPr>
        <dsp:cNvPr id="0" name=""/>
        <dsp:cNvSpPr/>
      </dsp:nvSpPr>
      <dsp:spPr>
        <a:xfrm>
          <a:off x="7427823" y="1688"/>
          <a:ext cx="908208" cy="90820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897BC-519F-4AB3-A7F7-679DCDEEBFE5}">
      <dsp:nvSpPr>
        <dsp:cNvPr id="0" name=""/>
        <dsp:cNvSpPr/>
      </dsp:nvSpPr>
      <dsp:spPr>
        <a:xfrm>
          <a:off x="7621376" y="195241"/>
          <a:ext cx="521103" cy="5211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B28A99-53C4-4C5F-B450-9144B0F446F2}">
      <dsp:nvSpPr>
        <dsp:cNvPr id="0" name=""/>
        <dsp:cNvSpPr/>
      </dsp:nvSpPr>
      <dsp:spPr>
        <a:xfrm>
          <a:off x="7137494"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Live tracking</a:t>
          </a:r>
        </a:p>
      </dsp:txBody>
      <dsp:txXfrm>
        <a:off x="7137494" y="1192782"/>
        <a:ext cx="1488867" cy="595546"/>
      </dsp:txXfrm>
    </dsp:sp>
    <dsp:sp modelId="{9148B0E6-505F-4B18-A497-8EEF0BBEF1C9}">
      <dsp:nvSpPr>
        <dsp:cNvPr id="0" name=""/>
        <dsp:cNvSpPr/>
      </dsp:nvSpPr>
      <dsp:spPr>
        <a:xfrm>
          <a:off x="9177242" y="1688"/>
          <a:ext cx="908208" cy="90820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F2F976-4B73-4678-AAB9-64289CC300F0}">
      <dsp:nvSpPr>
        <dsp:cNvPr id="0" name=""/>
        <dsp:cNvSpPr/>
      </dsp:nvSpPr>
      <dsp:spPr>
        <a:xfrm>
          <a:off x="9370795" y="195241"/>
          <a:ext cx="521103" cy="5211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707446-80AE-4A40-AF25-495C153DB305}">
      <dsp:nvSpPr>
        <dsp:cNvPr id="0" name=""/>
        <dsp:cNvSpPr/>
      </dsp:nvSpPr>
      <dsp:spPr>
        <a:xfrm>
          <a:off x="8886913" y="1192782"/>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Multi carrier partner</a:t>
          </a:r>
        </a:p>
      </dsp:txBody>
      <dsp:txXfrm>
        <a:off x="8886913" y="1192782"/>
        <a:ext cx="1488867" cy="595546"/>
      </dsp:txXfrm>
    </dsp:sp>
    <dsp:sp modelId="{460AF250-6D9B-4342-9AA5-0B87AE93ECA8}">
      <dsp:nvSpPr>
        <dsp:cNvPr id="0" name=""/>
        <dsp:cNvSpPr/>
      </dsp:nvSpPr>
      <dsp:spPr>
        <a:xfrm>
          <a:off x="3928986" y="2160546"/>
          <a:ext cx="908208" cy="90820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81FA20-C86B-444C-BC9B-F2CB14246355}">
      <dsp:nvSpPr>
        <dsp:cNvPr id="0" name=""/>
        <dsp:cNvSpPr/>
      </dsp:nvSpPr>
      <dsp:spPr>
        <a:xfrm>
          <a:off x="4122538" y="2354099"/>
          <a:ext cx="521103" cy="52110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2A57B3-D5CB-4112-8B97-8A206DD53BD9}">
      <dsp:nvSpPr>
        <dsp:cNvPr id="0" name=""/>
        <dsp:cNvSpPr/>
      </dsp:nvSpPr>
      <dsp:spPr>
        <a:xfrm>
          <a:off x="3638656" y="3351640"/>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NDR management</a:t>
          </a:r>
        </a:p>
      </dsp:txBody>
      <dsp:txXfrm>
        <a:off x="3638656" y="3351640"/>
        <a:ext cx="1488867" cy="595546"/>
      </dsp:txXfrm>
    </dsp:sp>
    <dsp:sp modelId="{4E00A965-6789-4F18-A6D0-A6BD456B1F1D}">
      <dsp:nvSpPr>
        <dsp:cNvPr id="0" name=""/>
        <dsp:cNvSpPr/>
      </dsp:nvSpPr>
      <dsp:spPr>
        <a:xfrm>
          <a:off x="5678404" y="2160546"/>
          <a:ext cx="908208" cy="90820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41F734-47B0-40F2-BE0E-63D99AC96F5F}">
      <dsp:nvSpPr>
        <dsp:cNvPr id="0" name=""/>
        <dsp:cNvSpPr/>
      </dsp:nvSpPr>
      <dsp:spPr>
        <a:xfrm>
          <a:off x="5871957" y="2354099"/>
          <a:ext cx="521103" cy="52110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28893B-7EED-45B0-9240-EC5BDD9F0EB7}">
      <dsp:nvSpPr>
        <dsp:cNvPr id="0" name=""/>
        <dsp:cNvSpPr/>
      </dsp:nvSpPr>
      <dsp:spPr>
        <a:xfrm>
          <a:off x="5388075" y="3351640"/>
          <a:ext cx="1488867" cy="595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API Integration </a:t>
          </a:r>
        </a:p>
      </dsp:txBody>
      <dsp:txXfrm>
        <a:off x="5388075" y="3351640"/>
        <a:ext cx="1488867" cy="59554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57919-70CE-C09E-3456-9F78AC7780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9A7EE4-6AFE-F0E5-D38A-890C0262BD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DF9741-507F-8225-31E0-FE07B2D454D2}"/>
              </a:ext>
            </a:extLst>
          </p:cNvPr>
          <p:cNvSpPr>
            <a:spLocks noGrp="1"/>
          </p:cNvSpPr>
          <p:nvPr>
            <p:ph type="dt" sz="half" idx="10"/>
          </p:nvPr>
        </p:nvSpPr>
        <p:spPr/>
        <p:txBody>
          <a:bodyPr/>
          <a:lstStyle/>
          <a:p>
            <a:fld id="{BEEF6EAB-A93C-496F-AD63-8070A9C3FD4B}" type="datetimeFigureOut">
              <a:rPr lang="en-US" smtClean="0"/>
              <a:t>3/20/2024</a:t>
            </a:fld>
            <a:endParaRPr lang="en-US"/>
          </a:p>
        </p:txBody>
      </p:sp>
      <p:sp>
        <p:nvSpPr>
          <p:cNvPr id="5" name="Footer Placeholder 4">
            <a:extLst>
              <a:ext uri="{FF2B5EF4-FFF2-40B4-BE49-F238E27FC236}">
                <a16:creationId xmlns:a16="http://schemas.microsoft.com/office/drawing/2014/main" id="{1CB70234-AE16-806C-9578-27E9F760D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961F2-18FE-2249-6B4B-0315FB04878A}"/>
              </a:ext>
            </a:extLst>
          </p:cNvPr>
          <p:cNvSpPr>
            <a:spLocks noGrp="1"/>
          </p:cNvSpPr>
          <p:nvPr>
            <p:ph type="sldNum" sz="quarter" idx="12"/>
          </p:nvPr>
        </p:nvSpPr>
        <p:spPr/>
        <p:txBody>
          <a:bodyPr/>
          <a:lstStyle/>
          <a:p>
            <a:fld id="{997E3FDB-37CA-4275-A1E9-8C8BB305346A}" type="slidenum">
              <a:rPr lang="en-US" smtClean="0"/>
              <a:t>‹#›</a:t>
            </a:fld>
            <a:endParaRPr lang="en-US"/>
          </a:p>
        </p:txBody>
      </p:sp>
    </p:spTree>
    <p:extLst>
      <p:ext uri="{BB962C8B-B14F-4D97-AF65-F5344CB8AC3E}">
        <p14:creationId xmlns:p14="http://schemas.microsoft.com/office/powerpoint/2010/main" val="333676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18E8-DC3C-EC22-3FEA-6F857C1CB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F25468-5AC5-CDF1-7979-C5C0826EBD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51480-A23E-88BD-9B92-5A54A2FC4AAE}"/>
              </a:ext>
            </a:extLst>
          </p:cNvPr>
          <p:cNvSpPr>
            <a:spLocks noGrp="1"/>
          </p:cNvSpPr>
          <p:nvPr>
            <p:ph type="dt" sz="half" idx="10"/>
          </p:nvPr>
        </p:nvSpPr>
        <p:spPr/>
        <p:txBody>
          <a:bodyPr/>
          <a:lstStyle/>
          <a:p>
            <a:fld id="{BEEF6EAB-A93C-496F-AD63-8070A9C3FD4B}" type="datetimeFigureOut">
              <a:rPr lang="en-US" smtClean="0"/>
              <a:t>3/20/2024</a:t>
            </a:fld>
            <a:endParaRPr lang="en-US"/>
          </a:p>
        </p:txBody>
      </p:sp>
      <p:sp>
        <p:nvSpPr>
          <p:cNvPr id="5" name="Footer Placeholder 4">
            <a:extLst>
              <a:ext uri="{FF2B5EF4-FFF2-40B4-BE49-F238E27FC236}">
                <a16:creationId xmlns:a16="http://schemas.microsoft.com/office/drawing/2014/main" id="{4B181D77-FEA9-5125-ED56-C28115F0E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55BBF-8801-825A-D9A7-5138A7AED1B9}"/>
              </a:ext>
            </a:extLst>
          </p:cNvPr>
          <p:cNvSpPr>
            <a:spLocks noGrp="1"/>
          </p:cNvSpPr>
          <p:nvPr>
            <p:ph type="sldNum" sz="quarter" idx="12"/>
          </p:nvPr>
        </p:nvSpPr>
        <p:spPr/>
        <p:txBody>
          <a:bodyPr/>
          <a:lstStyle/>
          <a:p>
            <a:fld id="{997E3FDB-37CA-4275-A1E9-8C8BB305346A}" type="slidenum">
              <a:rPr lang="en-US" smtClean="0"/>
              <a:t>‹#›</a:t>
            </a:fld>
            <a:endParaRPr lang="en-US"/>
          </a:p>
        </p:txBody>
      </p:sp>
    </p:spTree>
    <p:extLst>
      <p:ext uri="{BB962C8B-B14F-4D97-AF65-F5344CB8AC3E}">
        <p14:creationId xmlns:p14="http://schemas.microsoft.com/office/powerpoint/2010/main" val="4212053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5AEF21-3232-FEFC-E43A-183F3F7332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128EA-B4E6-EC07-61C2-DD04BD68B5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5DC86-ED74-160A-F952-BA21CFC2B917}"/>
              </a:ext>
            </a:extLst>
          </p:cNvPr>
          <p:cNvSpPr>
            <a:spLocks noGrp="1"/>
          </p:cNvSpPr>
          <p:nvPr>
            <p:ph type="dt" sz="half" idx="10"/>
          </p:nvPr>
        </p:nvSpPr>
        <p:spPr/>
        <p:txBody>
          <a:bodyPr/>
          <a:lstStyle/>
          <a:p>
            <a:fld id="{BEEF6EAB-A93C-496F-AD63-8070A9C3FD4B}" type="datetimeFigureOut">
              <a:rPr lang="en-US" smtClean="0"/>
              <a:t>3/20/2024</a:t>
            </a:fld>
            <a:endParaRPr lang="en-US"/>
          </a:p>
        </p:txBody>
      </p:sp>
      <p:sp>
        <p:nvSpPr>
          <p:cNvPr id="5" name="Footer Placeholder 4">
            <a:extLst>
              <a:ext uri="{FF2B5EF4-FFF2-40B4-BE49-F238E27FC236}">
                <a16:creationId xmlns:a16="http://schemas.microsoft.com/office/drawing/2014/main" id="{6D69C8D4-557D-1C63-C708-7905D30B9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6BFC6-D9E9-D33C-7348-F7D977F1111E}"/>
              </a:ext>
            </a:extLst>
          </p:cNvPr>
          <p:cNvSpPr>
            <a:spLocks noGrp="1"/>
          </p:cNvSpPr>
          <p:nvPr>
            <p:ph type="sldNum" sz="quarter" idx="12"/>
          </p:nvPr>
        </p:nvSpPr>
        <p:spPr/>
        <p:txBody>
          <a:bodyPr/>
          <a:lstStyle/>
          <a:p>
            <a:fld id="{997E3FDB-37CA-4275-A1E9-8C8BB305346A}" type="slidenum">
              <a:rPr lang="en-US" smtClean="0"/>
              <a:t>‹#›</a:t>
            </a:fld>
            <a:endParaRPr lang="en-US"/>
          </a:p>
        </p:txBody>
      </p:sp>
    </p:spTree>
    <p:extLst>
      <p:ext uri="{BB962C8B-B14F-4D97-AF65-F5344CB8AC3E}">
        <p14:creationId xmlns:p14="http://schemas.microsoft.com/office/powerpoint/2010/main" val="286578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4EDD-C49B-76B7-81E7-DD5E6D1D7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B417F-4538-3722-ABBC-2EF391647C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3D8E6-633C-7375-E403-A97F29889468}"/>
              </a:ext>
            </a:extLst>
          </p:cNvPr>
          <p:cNvSpPr>
            <a:spLocks noGrp="1"/>
          </p:cNvSpPr>
          <p:nvPr>
            <p:ph type="dt" sz="half" idx="10"/>
          </p:nvPr>
        </p:nvSpPr>
        <p:spPr/>
        <p:txBody>
          <a:bodyPr/>
          <a:lstStyle/>
          <a:p>
            <a:fld id="{BEEF6EAB-A93C-496F-AD63-8070A9C3FD4B}" type="datetimeFigureOut">
              <a:rPr lang="en-US" smtClean="0"/>
              <a:t>3/20/2024</a:t>
            </a:fld>
            <a:endParaRPr lang="en-US"/>
          </a:p>
        </p:txBody>
      </p:sp>
      <p:sp>
        <p:nvSpPr>
          <p:cNvPr id="5" name="Footer Placeholder 4">
            <a:extLst>
              <a:ext uri="{FF2B5EF4-FFF2-40B4-BE49-F238E27FC236}">
                <a16:creationId xmlns:a16="http://schemas.microsoft.com/office/drawing/2014/main" id="{EF864191-F7CC-335D-430E-D9E46B863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8F3F4-AF2C-3169-F618-0C766022FD25}"/>
              </a:ext>
            </a:extLst>
          </p:cNvPr>
          <p:cNvSpPr>
            <a:spLocks noGrp="1"/>
          </p:cNvSpPr>
          <p:nvPr>
            <p:ph type="sldNum" sz="quarter" idx="12"/>
          </p:nvPr>
        </p:nvSpPr>
        <p:spPr/>
        <p:txBody>
          <a:bodyPr/>
          <a:lstStyle/>
          <a:p>
            <a:fld id="{997E3FDB-37CA-4275-A1E9-8C8BB305346A}" type="slidenum">
              <a:rPr lang="en-US" smtClean="0"/>
              <a:t>‹#›</a:t>
            </a:fld>
            <a:endParaRPr lang="en-US"/>
          </a:p>
        </p:txBody>
      </p:sp>
    </p:spTree>
    <p:extLst>
      <p:ext uri="{BB962C8B-B14F-4D97-AF65-F5344CB8AC3E}">
        <p14:creationId xmlns:p14="http://schemas.microsoft.com/office/powerpoint/2010/main" val="58302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BEA8-21BF-EA5C-3A4F-08136C1E2E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826855-EAA0-EDBF-1CA9-EE297F2218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806684-CF07-70B6-00C9-4E558C39B5B3}"/>
              </a:ext>
            </a:extLst>
          </p:cNvPr>
          <p:cNvSpPr>
            <a:spLocks noGrp="1"/>
          </p:cNvSpPr>
          <p:nvPr>
            <p:ph type="dt" sz="half" idx="10"/>
          </p:nvPr>
        </p:nvSpPr>
        <p:spPr/>
        <p:txBody>
          <a:bodyPr/>
          <a:lstStyle/>
          <a:p>
            <a:fld id="{BEEF6EAB-A93C-496F-AD63-8070A9C3FD4B}" type="datetimeFigureOut">
              <a:rPr lang="en-US" smtClean="0"/>
              <a:t>3/20/2024</a:t>
            </a:fld>
            <a:endParaRPr lang="en-US"/>
          </a:p>
        </p:txBody>
      </p:sp>
      <p:sp>
        <p:nvSpPr>
          <p:cNvPr id="5" name="Footer Placeholder 4">
            <a:extLst>
              <a:ext uri="{FF2B5EF4-FFF2-40B4-BE49-F238E27FC236}">
                <a16:creationId xmlns:a16="http://schemas.microsoft.com/office/drawing/2014/main" id="{1AC1C77E-1C3A-0271-7B09-F26CB83C6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8A773-0E00-2960-44B6-2E54D9DA9D6C}"/>
              </a:ext>
            </a:extLst>
          </p:cNvPr>
          <p:cNvSpPr>
            <a:spLocks noGrp="1"/>
          </p:cNvSpPr>
          <p:nvPr>
            <p:ph type="sldNum" sz="quarter" idx="12"/>
          </p:nvPr>
        </p:nvSpPr>
        <p:spPr/>
        <p:txBody>
          <a:bodyPr/>
          <a:lstStyle/>
          <a:p>
            <a:fld id="{997E3FDB-37CA-4275-A1E9-8C8BB305346A}" type="slidenum">
              <a:rPr lang="en-US" smtClean="0"/>
              <a:t>‹#›</a:t>
            </a:fld>
            <a:endParaRPr lang="en-US"/>
          </a:p>
        </p:txBody>
      </p:sp>
    </p:spTree>
    <p:extLst>
      <p:ext uri="{BB962C8B-B14F-4D97-AF65-F5344CB8AC3E}">
        <p14:creationId xmlns:p14="http://schemas.microsoft.com/office/powerpoint/2010/main" val="284061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98A4-69C7-5B9B-D4E8-951B73E838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C937EC-5DD0-BE76-B049-40AEA3012D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5F10DC-997C-A119-0EDD-9ABD1FE5C7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A8EA86-14EB-1E32-447B-9269EE4FC4C3}"/>
              </a:ext>
            </a:extLst>
          </p:cNvPr>
          <p:cNvSpPr>
            <a:spLocks noGrp="1"/>
          </p:cNvSpPr>
          <p:nvPr>
            <p:ph type="dt" sz="half" idx="10"/>
          </p:nvPr>
        </p:nvSpPr>
        <p:spPr/>
        <p:txBody>
          <a:bodyPr/>
          <a:lstStyle/>
          <a:p>
            <a:fld id="{BEEF6EAB-A93C-496F-AD63-8070A9C3FD4B}" type="datetimeFigureOut">
              <a:rPr lang="en-US" smtClean="0"/>
              <a:t>3/20/2024</a:t>
            </a:fld>
            <a:endParaRPr lang="en-US"/>
          </a:p>
        </p:txBody>
      </p:sp>
      <p:sp>
        <p:nvSpPr>
          <p:cNvPr id="6" name="Footer Placeholder 5">
            <a:extLst>
              <a:ext uri="{FF2B5EF4-FFF2-40B4-BE49-F238E27FC236}">
                <a16:creationId xmlns:a16="http://schemas.microsoft.com/office/drawing/2014/main" id="{69FB1796-20E9-9FFC-2CF4-186195964D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24D800-78DA-9768-A67E-BAD1DA2D4628}"/>
              </a:ext>
            </a:extLst>
          </p:cNvPr>
          <p:cNvSpPr>
            <a:spLocks noGrp="1"/>
          </p:cNvSpPr>
          <p:nvPr>
            <p:ph type="sldNum" sz="quarter" idx="12"/>
          </p:nvPr>
        </p:nvSpPr>
        <p:spPr/>
        <p:txBody>
          <a:bodyPr/>
          <a:lstStyle/>
          <a:p>
            <a:fld id="{997E3FDB-37CA-4275-A1E9-8C8BB305346A}" type="slidenum">
              <a:rPr lang="en-US" smtClean="0"/>
              <a:t>‹#›</a:t>
            </a:fld>
            <a:endParaRPr lang="en-US"/>
          </a:p>
        </p:txBody>
      </p:sp>
    </p:spTree>
    <p:extLst>
      <p:ext uri="{BB962C8B-B14F-4D97-AF65-F5344CB8AC3E}">
        <p14:creationId xmlns:p14="http://schemas.microsoft.com/office/powerpoint/2010/main" val="401876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FEBFC-76D3-AB9A-BEBB-615D578103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19B15D-3F80-FEF8-6CD0-05483991B7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968C57-A9D1-6739-CBF5-D4D4CC82B3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115928-7172-2C99-F8EF-2459BB2F2E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E61787-A678-97E1-5179-FDAAA95CE1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07D26E-2283-7E28-23FC-3C33030D9C5B}"/>
              </a:ext>
            </a:extLst>
          </p:cNvPr>
          <p:cNvSpPr>
            <a:spLocks noGrp="1"/>
          </p:cNvSpPr>
          <p:nvPr>
            <p:ph type="dt" sz="half" idx="10"/>
          </p:nvPr>
        </p:nvSpPr>
        <p:spPr/>
        <p:txBody>
          <a:bodyPr/>
          <a:lstStyle/>
          <a:p>
            <a:fld id="{BEEF6EAB-A93C-496F-AD63-8070A9C3FD4B}" type="datetimeFigureOut">
              <a:rPr lang="en-US" smtClean="0"/>
              <a:t>3/20/2024</a:t>
            </a:fld>
            <a:endParaRPr lang="en-US"/>
          </a:p>
        </p:txBody>
      </p:sp>
      <p:sp>
        <p:nvSpPr>
          <p:cNvPr id="8" name="Footer Placeholder 7">
            <a:extLst>
              <a:ext uri="{FF2B5EF4-FFF2-40B4-BE49-F238E27FC236}">
                <a16:creationId xmlns:a16="http://schemas.microsoft.com/office/drawing/2014/main" id="{7C26067B-336B-656C-B1DA-E4F6B4DE53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4C44CB-21B9-AE6F-6E27-4CC16A988E4D}"/>
              </a:ext>
            </a:extLst>
          </p:cNvPr>
          <p:cNvSpPr>
            <a:spLocks noGrp="1"/>
          </p:cNvSpPr>
          <p:nvPr>
            <p:ph type="sldNum" sz="quarter" idx="12"/>
          </p:nvPr>
        </p:nvSpPr>
        <p:spPr/>
        <p:txBody>
          <a:bodyPr/>
          <a:lstStyle/>
          <a:p>
            <a:fld id="{997E3FDB-37CA-4275-A1E9-8C8BB305346A}" type="slidenum">
              <a:rPr lang="en-US" smtClean="0"/>
              <a:t>‹#›</a:t>
            </a:fld>
            <a:endParaRPr lang="en-US"/>
          </a:p>
        </p:txBody>
      </p:sp>
    </p:spTree>
    <p:extLst>
      <p:ext uri="{BB962C8B-B14F-4D97-AF65-F5344CB8AC3E}">
        <p14:creationId xmlns:p14="http://schemas.microsoft.com/office/powerpoint/2010/main" val="172189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1B14-5B58-DEFE-1C0B-7AC69C36A6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54A354-4C60-B194-BD4B-376FB0E021B6}"/>
              </a:ext>
            </a:extLst>
          </p:cNvPr>
          <p:cNvSpPr>
            <a:spLocks noGrp="1"/>
          </p:cNvSpPr>
          <p:nvPr>
            <p:ph type="dt" sz="half" idx="10"/>
          </p:nvPr>
        </p:nvSpPr>
        <p:spPr/>
        <p:txBody>
          <a:bodyPr/>
          <a:lstStyle/>
          <a:p>
            <a:fld id="{BEEF6EAB-A93C-496F-AD63-8070A9C3FD4B}" type="datetimeFigureOut">
              <a:rPr lang="en-US" smtClean="0"/>
              <a:t>3/20/2024</a:t>
            </a:fld>
            <a:endParaRPr lang="en-US"/>
          </a:p>
        </p:txBody>
      </p:sp>
      <p:sp>
        <p:nvSpPr>
          <p:cNvPr id="4" name="Footer Placeholder 3">
            <a:extLst>
              <a:ext uri="{FF2B5EF4-FFF2-40B4-BE49-F238E27FC236}">
                <a16:creationId xmlns:a16="http://schemas.microsoft.com/office/drawing/2014/main" id="{35FD88E9-F672-D129-3622-1361890FA5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76E8C7-35ED-8C88-B30D-C9D53C80B584}"/>
              </a:ext>
            </a:extLst>
          </p:cNvPr>
          <p:cNvSpPr>
            <a:spLocks noGrp="1"/>
          </p:cNvSpPr>
          <p:nvPr>
            <p:ph type="sldNum" sz="quarter" idx="12"/>
          </p:nvPr>
        </p:nvSpPr>
        <p:spPr/>
        <p:txBody>
          <a:bodyPr/>
          <a:lstStyle/>
          <a:p>
            <a:fld id="{997E3FDB-37CA-4275-A1E9-8C8BB305346A}" type="slidenum">
              <a:rPr lang="en-US" smtClean="0"/>
              <a:t>‹#›</a:t>
            </a:fld>
            <a:endParaRPr lang="en-US"/>
          </a:p>
        </p:txBody>
      </p:sp>
    </p:spTree>
    <p:extLst>
      <p:ext uri="{BB962C8B-B14F-4D97-AF65-F5344CB8AC3E}">
        <p14:creationId xmlns:p14="http://schemas.microsoft.com/office/powerpoint/2010/main" val="268638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28BAA6-6308-6B84-87A0-40BBBBE7A751}"/>
              </a:ext>
            </a:extLst>
          </p:cNvPr>
          <p:cNvSpPr>
            <a:spLocks noGrp="1"/>
          </p:cNvSpPr>
          <p:nvPr>
            <p:ph type="dt" sz="half" idx="10"/>
          </p:nvPr>
        </p:nvSpPr>
        <p:spPr/>
        <p:txBody>
          <a:bodyPr/>
          <a:lstStyle/>
          <a:p>
            <a:fld id="{BEEF6EAB-A93C-496F-AD63-8070A9C3FD4B}" type="datetimeFigureOut">
              <a:rPr lang="en-US" smtClean="0"/>
              <a:t>3/20/2024</a:t>
            </a:fld>
            <a:endParaRPr lang="en-US"/>
          </a:p>
        </p:txBody>
      </p:sp>
      <p:sp>
        <p:nvSpPr>
          <p:cNvPr id="3" name="Footer Placeholder 2">
            <a:extLst>
              <a:ext uri="{FF2B5EF4-FFF2-40B4-BE49-F238E27FC236}">
                <a16:creationId xmlns:a16="http://schemas.microsoft.com/office/drawing/2014/main" id="{CA0424A4-F43A-C97E-FAF2-9561A130BD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44261D-BB10-805D-5F9A-CA12CFB4A0A5}"/>
              </a:ext>
            </a:extLst>
          </p:cNvPr>
          <p:cNvSpPr>
            <a:spLocks noGrp="1"/>
          </p:cNvSpPr>
          <p:nvPr>
            <p:ph type="sldNum" sz="quarter" idx="12"/>
          </p:nvPr>
        </p:nvSpPr>
        <p:spPr/>
        <p:txBody>
          <a:bodyPr/>
          <a:lstStyle/>
          <a:p>
            <a:fld id="{997E3FDB-37CA-4275-A1E9-8C8BB305346A}" type="slidenum">
              <a:rPr lang="en-US" smtClean="0"/>
              <a:t>‹#›</a:t>
            </a:fld>
            <a:endParaRPr lang="en-US"/>
          </a:p>
        </p:txBody>
      </p:sp>
    </p:spTree>
    <p:extLst>
      <p:ext uri="{BB962C8B-B14F-4D97-AF65-F5344CB8AC3E}">
        <p14:creationId xmlns:p14="http://schemas.microsoft.com/office/powerpoint/2010/main" val="248017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1BD38-9345-44BB-7124-5D2E662981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927C2F-905B-74AF-24AC-1E1CDC3F1F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BC7398-1908-4F54-E3C5-54AD6BF9D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F378A-581D-F993-1E54-BB416FCC078C}"/>
              </a:ext>
            </a:extLst>
          </p:cNvPr>
          <p:cNvSpPr>
            <a:spLocks noGrp="1"/>
          </p:cNvSpPr>
          <p:nvPr>
            <p:ph type="dt" sz="half" idx="10"/>
          </p:nvPr>
        </p:nvSpPr>
        <p:spPr/>
        <p:txBody>
          <a:bodyPr/>
          <a:lstStyle/>
          <a:p>
            <a:fld id="{BEEF6EAB-A93C-496F-AD63-8070A9C3FD4B}" type="datetimeFigureOut">
              <a:rPr lang="en-US" smtClean="0"/>
              <a:t>3/20/2024</a:t>
            </a:fld>
            <a:endParaRPr lang="en-US"/>
          </a:p>
        </p:txBody>
      </p:sp>
      <p:sp>
        <p:nvSpPr>
          <p:cNvPr id="6" name="Footer Placeholder 5">
            <a:extLst>
              <a:ext uri="{FF2B5EF4-FFF2-40B4-BE49-F238E27FC236}">
                <a16:creationId xmlns:a16="http://schemas.microsoft.com/office/drawing/2014/main" id="{EECEBFB5-4FFF-410B-D92F-2774E86EF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AD912-C1D2-FB82-F8AF-A8BD90B18FDB}"/>
              </a:ext>
            </a:extLst>
          </p:cNvPr>
          <p:cNvSpPr>
            <a:spLocks noGrp="1"/>
          </p:cNvSpPr>
          <p:nvPr>
            <p:ph type="sldNum" sz="quarter" idx="12"/>
          </p:nvPr>
        </p:nvSpPr>
        <p:spPr/>
        <p:txBody>
          <a:bodyPr/>
          <a:lstStyle/>
          <a:p>
            <a:fld id="{997E3FDB-37CA-4275-A1E9-8C8BB305346A}" type="slidenum">
              <a:rPr lang="en-US" smtClean="0"/>
              <a:t>‹#›</a:t>
            </a:fld>
            <a:endParaRPr lang="en-US"/>
          </a:p>
        </p:txBody>
      </p:sp>
    </p:spTree>
    <p:extLst>
      <p:ext uri="{BB962C8B-B14F-4D97-AF65-F5344CB8AC3E}">
        <p14:creationId xmlns:p14="http://schemas.microsoft.com/office/powerpoint/2010/main" val="176163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EFCE-3CC4-19B6-4B73-444111B28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DA1C41-41FE-7E32-F5FF-B0170E8C6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6123AB-DB93-D8B3-0000-56D67458E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9E5C94-241A-5AD3-438C-202C9028E794}"/>
              </a:ext>
            </a:extLst>
          </p:cNvPr>
          <p:cNvSpPr>
            <a:spLocks noGrp="1"/>
          </p:cNvSpPr>
          <p:nvPr>
            <p:ph type="dt" sz="half" idx="10"/>
          </p:nvPr>
        </p:nvSpPr>
        <p:spPr/>
        <p:txBody>
          <a:bodyPr/>
          <a:lstStyle/>
          <a:p>
            <a:fld id="{BEEF6EAB-A93C-496F-AD63-8070A9C3FD4B}" type="datetimeFigureOut">
              <a:rPr lang="en-US" smtClean="0"/>
              <a:t>3/20/2024</a:t>
            </a:fld>
            <a:endParaRPr lang="en-US"/>
          </a:p>
        </p:txBody>
      </p:sp>
      <p:sp>
        <p:nvSpPr>
          <p:cNvPr id="6" name="Footer Placeholder 5">
            <a:extLst>
              <a:ext uri="{FF2B5EF4-FFF2-40B4-BE49-F238E27FC236}">
                <a16:creationId xmlns:a16="http://schemas.microsoft.com/office/drawing/2014/main" id="{D2955D62-63EC-AE85-F753-0E59E70564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CE83B-3465-496F-A206-C87F2F01A5A6}"/>
              </a:ext>
            </a:extLst>
          </p:cNvPr>
          <p:cNvSpPr>
            <a:spLocks noGrp="1"/>
          </p:cNvSpPr>
          <p:nvPr>
            <p:ph type="sldNum" sz="quarter" idx="12"/>
          </p:nvPr>
        </p:nvSpPr>
        <p:spPr/>
        <p:txBody>
          <a:bodyPr/>
          <a:lstStyle/>
          <a:p>
            <a:fld id="{997E3FDB-37CA-4275-A1E9-8C8BB305346A}" type="slidenum">
              <a:rPr lang="en-US" smtClean="0"/>
              <a:t>‹#›</a:t>
            </a:fld>
            <a:endParaRPr lang="en-US"/>
          </a:p>
        </p:txBody>
      </p:sp>
    </p:spTree>
    <p:extLst>
      <p:ext uri="{BB962C8B-B14F-4D97-AF65-F5344CB8AC3E}">
        <p14:creationId xmlns:p14="http://schemas.microsoft.com/office/powerpoint/2010/main" val="300674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4C4DFC-8F66-A8EB-FE45-04E939476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FD93E3-8419-5342-1319-A43DC84E4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593D5-AE60-F97C-1EC6-2D5991B672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EF6EAB-A93C-496F-AD63-8070A9C3FD4B}" type="datetimeFigureOut">
              <a:rPr lang="en-US" smtClean="0"/>
              <a:t>3/20/2024</a:t>
            </a:fld>
            <a:endParaRPr lang="en-US"/>
          </a:p>
        </p:txBody>
      </p:sp>
      <p:sp>
        <p:nvSpPr>
          <p:cNvPr id="5" name="Footer Placeholder 4">
            <a:extLst>
              <a:ext uri="{FF2B5EF4-FFF2-40B4-BE49-F238E27FC236}">
                <a16:creationId xmlns:a16="http://schemas.microsoft.com/office/drawing/2014/main" id="{3217F9E9-7C93-8881-4801-D312E0E332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2F87AE-6C72-CE16-50E9-03E2FBF863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7E3FDB-37CA-4275-A1E9-8C8BB305346A}" type="slidenum">
              <a:rPr lang="en-US" smtClean="0"/>
              <a:t>‹#›</a:t>
            </a:fld>
            <a:endParaRPr lang="en-US"/>
          </a:p>
        </p:txBody>
      </p:sp>
    </p:spTree>
    <p:extLst>
      <p:ext uri="{BB962C8B-B14F-4D97-AF65-F5344CB8AC3E}">
        <p14:creationId xmlns:p14="http://schemas.microsoft.com/office/powerpoint/2010/main" val="3737641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www.shipcozy.com/" TargetMode="External"/><Relationship Id="rId2" Type="http://schemas.openxmlformats.org/officeDocument/2006/relationships/hyperlink" Target="http://www.outshipper.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862EB07-75B2-8B4D-1C5F-DE5D266D2675}"/>
              </a:ext>
            </a:extLst>
          </p:cNvPr>
          <p:cNvSpPr>
            <a:spLocks noGrp="1"/>
          </p:cNvSpPr>
          <p:nvPr>
            <p:ph type="ctrTitle"/>
          </p:nvPr>
        </p:nvSpPr>
        <p:spPr>
          <a:xfrm>
            <a:off x="638881" y="390525"/>
            <a:ext cx="10909640" cy="1510301"/>
          </a:xfrm>
        </p:spPr>
        <p:txBody>
          <a:bodyPr anchor="ctr">
            <a:normAutofit/>
          </a:bodyPr>
          <a:lstStyle/>
          <a:p>
            <a:r>
              <a:rPr lang="en-US" sz="6600">
                <a:solidFill>
                  <a:srgbClr val="FFFFFF"/>
                </a:solidFill>
              </a:rPr>
              <a:t>OUTSHIPPER PRIVATE LIMITED</a:t>
            </a:r>
          </a:p>
        </p:txBody>
      </p:sp>
      <p:sp>
        <p:nvSpPr>
          <p:cNvPr id="3" name="Subtitle 2">
            <a:extLst>
              <a:ext uri="{FF2B5EF4-FFF2-40B4-BE49-F238E27FC236}">
                <a16:creationId xmlns:a16="http://schemas.microsoft.com/office/drawing/2014/main" id="{7F8F75B2-05CA-1D2F-6EA4-9408A4FC4248}"/>
              </a:ext>
            </a:extLst>
          </p:cNvPr>
          <p:cNvSpPr>
            <a:spLocks noGrp="1"/>
          </p:cNvSpPr>
          <p:nvPr>
            <p:ph type="subTitle" idx="1"/>
          </p:nvPr>
        </p:nvSpPr>
        <p:spPr>
          <a:xfrm>
            <a:off x="2895601" y="1900826"/>
            <a:ext cx="6396204" cy="662542"/>
          </a:xfrm>
        </p:spPr>
        <p:txBody>
          <a:bodyPr anchor="ctr">
            <a:normAutofit/>
          </a:bodyPr>
          <a:lstStyle/>
          <a:p>
            <a:r>
              <a:rPr lang="en-US" dirty="0">
                <a:solidFill>
                  <a:srgbClr val="FFFFFF"/>
                </a:solidFill>
              </a:rPr>
              <a:t>CORPORATE BROCHURE </a:t>
            </a:r>
          </a:p>
        </p:txBody>
      </p:sp>
      <p:sp>
        <p:nvSpPr>
          <p:cNvPr id="13"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red logo&#10;&#10;Description automatically generated">
            <a:extLst>
              <a:ext uri="{FF2B5EF4-FFF2-40B4-BE49-F238E27FC236}">
                <a16:creationId xmlns:a16="http://schemas.microsoft.com/office/drawing/2014/main" id="{A3C608B0-4A3C-6DD4-544F-A970DDB80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551" y="3429000"/>
            <a:ext cx="6633920" cy="1923836"/>
          </a:xfrm>
          <a:prstGeom prst="rect">
            <a:avLst/>
          </a:prstGeom>
        </p:spPr>
      </p:pic>
    </p:spTree>
    <p:extLst>
      <p:ext uri="{BB962C8B-B14F-4D97-AF65-F5344CB8AC3E}">
        <p14:creationId xmlns:p14="http://schemas.microsoft.com/office/powerpoint/2010/main" val="354985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83AC1-CC21-133E-6A9C-183D15D3B20E}"/>
              </a:ext>
            </a:extLst>
          </p:cNvPr>
          <p:cNvSpPr>
            <a:spLocks noGrp="1"/>
          </p:cNvSpPr>
          <p:nvPr>
            <p:ph type="title"/>
          </p:nvPr>
        </p:nvSpPr>
        <p:spPr>
          <a:xfrm>
            <a:off x="686834" y="1153572"/>
            <a:ext cx="3200400" cy="4461163"/>
          </a:xfrm>
        </p:spPr>
        <p:txBody>
          <a:bodyPr>
            <a:normAutofit/>
          </a:bodyPr>
          <a:lstStyle/>
          <a:p>
            <a:r>
              <a:rPr lang="en-US">
                <a:solidFill>
                  <a:srgbClr val="FFFFFF"/>
                </a:solidFill>
              </a:rPr>
              <a:t>Introduction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89FA16-9A5E-01B2-32AB-1B821A3C048B}"/>
              </a:ext>
            </a:extLst>
          </p:cNvPr>
          <p:cNvSpPr>
            <a:spLocks noGrp="1"/>
          </p:cNvSpPr>
          <p:nvPr>
            <p:ph idx="1"/>
          </p:nvPr>
        </p:nvSpPr>
        <p:spPr>
          <a:xfrm>
            <a:off x="4447308" y="591344"/>
            <a:ext cx="6906491" cy="5585619"/>
          </a:xfrm>
        </p:spPr>
        <p:txBody>
          <a:bodyPr anchor="ctr">
            <a:normAutofit/>
          </a:bodyPr>
          <a:lstStyle/>
          <a:p>
            <a:r>
              <a:rPr lang="en-US" sz="2400" err="1"/>
              <a:t>Outshipper</a:t>
            </a:r>
            <a:r>
              <a:rPr lang="en-US" sz="2400"/>
              <a:t> Private Limited is founded by Mr. Umesh Kumar in 2020. Mr. Verma is having more than 15 years experience in logistics sector and have worked most popular companies like </a:t>
            </a:r>
            <a:r>
              <a:rPr lang="en-US" sz="2400" err="1"/>
              <a:t>Rivigo</a:t>
            </a:r>
            <a:r>
              <a:rPr lang="en-US" sz="2400"/>
              <a:t> services private limited , </a:t>
            </a:r>
            <a:r>
              <a:rPr lang="en-US" sz="2400" err="1"/>
              <a:t>Delhivery</a:t>
            </a:r>
            <a:r>
              <a:rPr lang="en-US" sz="2400"/>
              <a:t> Ltd, Startrack private Limited, Future Supply chain etc. OUTSHIPPER PRIVATE LIMITED was born December 2020 from the need to have specialized end-to-end Supply Chain solutions for the Consumption products. Over the years, OUTSHIPPER PRIVATE LIMITED has developed competencies in managing the various operations that constitute the Supply Chains across all the consumption product categories.</a:t>
            </a:r>
          </a:p>
        </p:txBody>
      </p:sp>
    </p:spTree>
    <p:extLst>
      <p:ext uri="{BB962C8B-B14F-4D97-AF65-F5344CB8AC3E}">
        <p14:creationId xmlns:p14="http://schemas.microsoft.com/office/powerpoint/2010/main" val="158847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BC20DB-150D-1BC3-0089-CD55EA39805D}"/>
              </a:ext>
            </a:extLst>
          </p:cNvPr>
          <p:cNvSpPr>
            <a:spLocks noGrp="1"/>
          </p:cNvSpPr>
          <p:nvPr>
            <p:ph type="title"/>
          </p:nvPr>
        </p:nvSpPr>
        <p:spPr>
          <a:xfrm>
            <a:off x="838200" y="673770"/>
            <a:ext cx="3220329" cy="2027227"/>
          </a:xfrm>
        </p:spPr>
        <p:txBody>
          <a:bodyPr anchor="t">
            <a:normAutofit/>
          </a:bodyPr>
          <a:lstStyle/>
          <a:p>
            <a:r>
              <a:rPr lang="en-US" sz="5400">
                <a:solidFill>
                  <a:srgbClr val="FFFFFF"/>
                </a:solidFill>
              </a:rPr>
              <a:t>Milestone</a:t>
            </a:r>
          </a:p>
        </p:txBody>
      </p:sp>
      <p:graphicFrame>
        <p:nvGraphicFramePr>
          <p:cNvPr id="5" name="Content Placeholder 2">
            <a:extLst>
              <a:ext uri="{FF2B5EF4-FFF2-40B4-BE49-F238E27FC236}">
                <a16:creationId xmlns:a16="http://schemas.microsoft.com/office/drawing/2014/main" id="{B0179D9F-74E3-23A8-9F07-86898DAEC628}"/>
              </a:ext>
            </a:extLst>
          </p:cNvPr>
          <p:cNvGraphicFramePr>
            <a:graphicFrameLocks noGrp="1"/>
          </p:cNvGraphicFramePr>
          <p:nvPr>
            <p:ph idx="1"/>
            <p:extLst>
              <p:ext uri="{D42A27DB-BD31-4B8C-83A1-F6EECF244321}">
                <p14:modId xmlns:p14="http://schemas.microsoft.com/office/powerpoint/2010/main" val="102516471"/>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28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384048-15DB-6A1D-1C18-A9EE32958EA2}"/>
              </a:ext>
            </a:extLst>
          </p:cNvPr>
          <p:cNvSpPr>
            <a:spLocks noGrp="1"/>
          </p:cNvSpPr>
          <p:nvPr>
            <p:ph type="title"/>
          </p:nvPr>
        </p:nvSpPr>
        <p:spPr>
          <a:xfrm>
            <a:off x="838200" y="673770"/>
            <a:ext cx="3220329" cy="2027227"/>
          </a:xfrm>
        </p:spPr>
        <p:txBody>
          <a:bodyPr anchor="t">
            <a:normAutofit/>
          </a:bodyPr>
          <a:lstStyle/>
          <a:p>
            <a:r>
              <a:rPr lang="en-US" sz="5400">
                <a:solidFill>
                  <a:srgbClr val="FFFFFF"/>
                </a:solidFill>
              </a:rPr>
              <a:t>Strength </a:t>
            </a:r>
          </a:p>
        </p:txBody>
      </p:sp>
      <p:graphicFrame>
        <p:nvGraphicFramePr>
          <p:cNvPr id="5" name="Content Placeholder 2">
            <a:extLst>
              <a:ext uri="{FF2B5EF4-FFF2-40B4-BE49-F238E27FC236}">
                <a16:creationId xmlns:a16="http://schemas.microsoft.com/office/drawing/2014/main" id="{8DA36CF1-4C8C-890A-E46D-FB22F37AE379}"/>
              </a:ext>
            </a:extLst>
          </p:cNvPr>
          <p:cNvGraphicFramePr>
            <a:graphicFrameLocks noGrp="1"/>
          </p:cNvGraphicFramePr>
          <p:nvPr>
            <p:ph idx="1"/>
            <p:extLst>
              <p:ext uri="{D42A27DB-BD31-4B8C-83A1-F6EECF244321}">
                <p14:modId xmlns:p14="http://schemas.microsoft.com/office/powerpoint/2010/main" val="1725458181"/>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933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AFDC938-0200-4F5D-7ED8-149CE78206F7}"/>
              </a:ext>
            </a:extLst>
          </p:cNvPr>
          <p:cNvSpPr>
            <a:spLocks noGrp="1"/>
          </p:cNvSpPr>
          <p:nvPr>
            <p:ph type="title"/>
          </p:nvPr>
        </p:nvSpPr>
        <p:spPr>
          <a:xfrm>
            <a:off x="838200" y="673770"/>
            <a:ext cx="3220329" cy="2027227"/>
          </a:xfrm>
        </p:spPr>
        <p:txBody>
          <a:bodyPr anchor="t">
            <a:normAutofit/>
          </a:bodyPr>
          <a:lstStyle/>
          <a:p>
            <a:r>
              <a:rPr lang="en-US" sz="5400">
                <a:solidFill>
                  <a:srgbClr val="FFFFFF"/>
                </a:solidFill>
              </a:rPr>
              <a:t>Services</a:t>
            </a:r>
          </a:p>
        </p:txBody>
      </p:sp>
      <p:graphicFrame>
        <p:nvGraphicFramePr>
          <p:cNvPr id="5" name="Content Placeholder 2">
            <a:extLst>
              <a:ext uri="{FF2B5EF4-FFF2-40B4-BE49-F238E27FC236}">
                <a16:creationId xmlns:a16="http://schemas.microsoft.com/office/drawing/2014/main" id="{14420103-37E5-62BC-AAB2-B7A6C0FCE091}"/>
              </a:ext>
            </a:extLst>
          </p:cNvPr>
          <p:cNvGraphicFramePr>
            <a:graphicFrameLocks noGrp="1"/>
          </p:cNvGraphicFramePr>
          <p:nvPr>
            <p:ph idx="1"/>
            <p:extLst>
              <p:ext uri="{D42A27DB-BD31-4B8C-83A1-F6EECF244321}">
                <p14:modId xmlns:p14="http://schemas.microsoft.com/office/powerpoint/2010/main" val="1023669922"/>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76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1E1C3-76FB-B8E9-4458-84A9053182F2}"/>
              </a:ext>
            </a:extLst>
          </p:cNvPr>
          <p:cNvSpPr>
            <a:spLocks noGrp="1"/>
          </p:cNvSpPr>
          <p:nvPr>
            <p:ph type="title"/>
          </p:nvPr>
        </p:nvSpPr>
        <p:spPr>
          <a:xfrm>
            <a:off x="838200" y="365125"/>
            <a:ext cx="10515600" cy="1325563"/>
          </a:xfrm>
        </p:spPr>
        <p:txBody>
          <a:bodyPr>
            <a:normAutofit/>
          </a:bodyPr>
          <a:lstStyle/>
          <a:p>
            <a:r>
              <a:rPr lang="en-US" sz="5400"/>
              <a:t>Solution</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476B0139-3CD3-1D48-BB9E-01031911A766}"/>
              </a:ext>
            </a:extLst>
          </p:cNvPr>
          <p:cNvGraphicFramePr>
            <a:graphicFrameLocks noGrp="1"/>
          </p:cNvGraphicFramePr>
          <p:nvPr>
            <p:ph idx="1"/>
            <p:extLst>
              <p:ext uri="{D42A27DB-BD31-4B8C-83A1-F6EECF244321}">
                <p14:modId xmlns:p14="http://schemas.microsoft.com/office/powerpoint/2010/main" val="307673671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813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4DA6A128-ABC7-95EA-64F5-EC201DA4D58D}"/>
              </a:ext>
            </a:extLst>
          </p:cNvPr>
          <p:cNvPicPr>
            <a:picLocks noGrp="1" noChangeAspect="1"/>
          </p:cNvPicPr>
          <p:nvPr>
            <p:ph idx="1"/>
          </p:nvPr>
        </p:nvPicPr>
        <p:blipFill>
          <a:blip r:embed="rId2"/>
          <a:stretch>
            <a:fillRect/>
          </a:stretch>
        </p:blipFill>
        <p:spPr>
          <a:xfrm>
            <a:off x="1117600" y="555625"/>
            <a:ext cx="3273425" cy="1811338"/>
          </a:xfrm>
        </p:spPr>
      </p:pic>
      <p:pic>
        <p:nvPicPr>
          <p:cNvPr id="11" name="Picture 10">
            <a:extLst>
              <a:ext uri="{FF2B5EF4-FFF2-40B4-BE49-F238E27FC236}">
                <a16:creationId xmlns:a16="http://schemas.microsoft.com/office/drawing/2014/main" id="{5ADC03C1-3BA3-486B-9C23-48355157D15D}"/>
              </a:ext>
            </a:extLst>
          </p:cNvPr>
          <p:cNvPicPr>
            <a:picLocks noChangeAspect="1"/>
          </p:cNvPicPr>
          <p:nvPr/>
        </p:nvPicPr>
        <p:blipFill>
          <a:blip r:embed="rId3"/>
          <a:stretch>
            <a:fillRect/>
          </a:stretch>
        </p:blipFill>
        <p:spPr>
          <a:xfrm>
            <a:off x="4459288" y="555625"/>
            <a:ext cx="3275013" cy="1811338"/>
          </a:xfrm>
          <a:prstGeom prst="rect">
            <a:avLst/>
          </a:prstGeom>
        </p:spPr>
      </p:pic>
      <p:pic>
        <p:nvPicPr>
          <p:cNvPr id="7" name="Picture 6">
            <a:extLst>
              <a:ext uri="{FF2B5EF4-FFF2-40B4-BE49-F238E27FC236}">
                <a16:creationId xmlns:a16="http://schemas.microsoft.com/office/drawing/2014/main" id="{D4485749-C75A-14A6-5D9D-946898104DC5}"/>
              </a:ext>
            </a:extLst>
          </p:cNvPr>
          <p:cNvPicPr>
            <a:picLocks noChangeAspect="1"/>
          </p:cNvPicPr>
          <p:nvPr/>
        </p:nvPicPr>
        <p:blipFill>
          <a:blip r:embed="rId4"/>
          <a:stretch>
            <a:fillRect/>
          </a:stretch>
        </p:blipFill>
        <p:spPr>
          <a:xfrm>
            <a:off x="7800975" y="555625"/>
            <a:ext cx="3273425" cy="1811338"/>
          </a:xfrm>
          <a:prstGeom prst="rect">
            <a:avLst/>
          </a:prstGeom>
        </p:spPr>
      </p:pic>
      <p:pic>
        <p:nvPicPr>
          <p:cNvPr id="9" name="Picture 8">
            <a:extLst>
              <a:ext uri="{FF2B5EF4-FFF2-40B4-BE49-F238E27FC236}">
                <a16:creationId xmlns:a16="http://schemas.microsoft.com/office/drawing/2014/main" id="{204F3D84-3C5D-D608-D57B-A910367A4277}"/>
              </a:ext>
            </a:extLst>
          </p:cNvPr>
          <p:cNvPicPr>
            <a:picLocks noChangeAspect="1"/>
          </p:cNvPicPr>
          <p:nvPr/>
        </p:nvPicPr>
        <p:blipFill>
          <a:blip r:embed="rId5"/>
          <a:stretch>
            <a:fillRect/>
          </a:stretch>
        </p:blipFill>
        <p:spPr>
          <a:xfrm>
            <a:off x="1117600" y="2435225"/>
            <a:ext cx="4941888" cy="2749550"/>
          </a:xfrm>
          <a:prstGeom prst="rect">
            <a:avLst/>
          </a:prstGeom>
        </p:spPr>
      </p:pic>
      <p:pic>
        <p:nvPicPr>
          <p:cNvPr id="13" name="Picture 12">
            <a:extLst>
              <a:ext uri="{FF2B5EF4-FFF2-40B4-BE49-F238E27FC236}">
                <a16:creationId xmlns:a16="http://schemas.microsoft.com/office/drawing/2014/main" id="{441EBBC5-36F6-7940-8BD1-CCA4D86D62FC}"/>
              </a:ext>
            </a:extLst>
          </p:cNvPr>
          <p:cNvPicPr>
            <a:picLocks noChangeAspect="1"/>
          </p:cNvPicPr>
          <p:nvPr/>
        </p:nvPicPr>
        <p:blipFill>
          <a:blip r:embed="rId6"/>
          <a:stretch>
            <a:fillRect/>
          </a:stretch>
        </p:blipFill>
        <p:spPr>
          <a:xfrm>
            <a:off x="6127750" y="2435225"/>
            <a:ext cx="4945063" cy="2749550"/>
          </a:xfrm>
          <a:prstGeom prst="rect">
            <a:avLst/>
          </a:prstGeom>
        </p:spPr>
      </p:pic>
      <p:sp>
        <p:nvSpPr>
          <p:cNvPr id="2" name="Title 1">
            <a:extLst>
              <a:ext uri="{FF2B5EF4-FFF2-40B4-BE49-F238E27FC236}">
                <a16:creationId xmlns:a16="http://schemas.microsoft.com/office/drawing/2014/main" id="{15B1415C-691C-A4AE-B077-23F787D179D4}"/>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Dashboard View </a:t>
            </a:r>
          </a:p>
        </p:txBody>
      </p:sp>
    </p:spTree>
    <p:extLst>
      <p:ext uri="{BB962C8B-B14F-4D97-AF65-F5344CB8AC3E}">
        <p14:creationId xmlns:p14="http://schemas.microsoft.com/office/powerpoint/2010/main" val="417010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FDCAB8-E5F2-C469-A5F0-0D4A2DCFDA61}"/>
              </a:ext>
            </a:extLst>
          </p:cNvPr>
          <p:cNvSpPr>
            <a:spLocks noGrp="1"/>
          </p:cNvSpPr>
          <p:nvPr>
            <p:ph type="title"/>
          </p:nvPr>
        </p:nvSpPr>
        <p:spPr>
          <a:xfrm>
            <a:off x="686834" y="1153572"/>
            <a:ext cx="3200400" cy="4461163"/>
          </a:xfrm>
        </p:spPr>
        <p:txBody>
          <a:bodyPr>
            <a:normAutofit/>
          </a:bodyPr>
          <a:lstStyle/>
          <a:p>
            <a:r>
              <a:rPr lang="en-US">
                <a:solidFill>
                  <a:srgbClr val="FFFFFF"/>
                </a:solidFill>
              </a:rPr>
              <a:t>Contact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CBA724-2528-39ED-3418-E8896176F79B}"/>
              </a:ext>
            </a:extLst>
          </p:cNvPr>
          <p:cNvSpPr>
            <a:spLocks noGrp="1"/>
          </p:cNvSpPr>
          <p:nvPr>
            <p:ph idx="1"/>
          </p:nvPr>
        </p:nvSpPr>
        <p:spPr>
          <a:xfrm>
            <a:off x="4447308" y="591344"/>
            <a:ext cx="6906491" cy="5585619"/>
          </a:xfrm>
        </p:spPr>
        <p:txBody>
          <a:bodyPr anchor="ctr">
            <a:normAutofit/>
          </a:bodyPr>
          <a:lstStyle/>
          <a:p>
            <a:pPr marL="0" indent="0">
              <a:buNone/>
            </a:pPr>
            <a:r>
              <a:rPr lang="en-US" sz="2000" dirty="0"/>
              <a:t> Head office: </a:t>
            </a:r>
            <a:r>
              <a:rPr lang="en-US" sz="2000" dirty="0" err="1"/>
              <a:t>Outshipper</a:t>
            </a:r>
            <a:r>
              <a:rPr lang="en-US" sz="2000" dirty="0"/>
              <a:t> Private Limited</a:t>
            </a:r>
          </a:p>
          <a:p>
            <a:pPr marL="0" indent="0">
              <a:buNone/>
            </a:pPr>
            <a:r>
              <a:rPr lang="en-US" sz="2000" dirty="0"/>
              <a:t>                           5, Captain Roshan Market , Jamalpur Haryana   122002</a:t>
            </a:r>
          </a:p>
          <a:p>
            <a:pPr marL="0" indent="0">
              <a:buNone/>
            </a:pPr>
            <a:r>
              <a:rPr lang="en-US" sz="2000" dirty="0"/>
              <a:t>                            Phone No +91-9212399003</a:t>
            </a:r>
          </a:p>
          <a:p>
            <a:pPr marL="0" indent="0">
              <a:buNone/>
            </a:pPr>
            <a:r>
              <a:rPr lang="en-US" sz="2000" dirty="0"/>
              <a:t>Branch Office: </a:t>
            </a:r>
            <a:r>
              <a:rPr lang="en-US" sz="2000" dirty="0" err="1"/>
              <a:t>Outshipper</a:t>
            </a:r>
            <a:r>
              <a:rPr lang="en-US" sz="2000" dirty="0"/>
              <a:t> Private Limited</a:t>
            </a:r>
          </a:p>
          <a:p>
            <a:pPr marL="0" indent="0">
              <a:buNone/>
            </a:pPr>
            <a:r>
              <a:rPr lang="en-US" sz="2000" dirty="0"/>
              <a:t>		     c/o Ranveer </a:t>
            </a:r>
            <a:r>
              <a:rPr lang="en-US" sz="2000" dirty="0" err="1"/>
              <a:t>Mahlawat</a:t>
            </a:r>
            <a:endParaRPr lang="en-US" sz="2000" dirty="0"/>
          </a:p>
          <a:p>
            <a:pPr marL="0" indent="0">
              <a:buNone/>
            </a:pPr>
            <a:r>
              <a:rPr lang="en-US" sz="2000" dirty="0"/>
              <a:t>                              First floor Behind of Hotel Old Tawa Tandoor</a:t>
            </a:r>
          </a:p>
          <a:p>
            <a:pPr marL="0" indent="0">
              <a:buNone/>
            </a:pPr>
            <a:r>
              <a:rPr lang="en-US" sz="2000" dirty="0"/>
              <a:t>                              Bilaspur Chowk Bilaspur Haryana 122413</a:t>
            </a:r>
          </a:p>
          <a:p>
            <a:pPr marL="0" indent="0">
              <a:buNone/>
            </a:pPr>
            <a:r>
              <a:rPr lang="en-US" sz="2000" dirty="0"/>
              <a:t>		  Phone No +91-8000945818</a:t>
            </a:r>
          </a:p>
          <a:p>
            <a:pPr marL="0" indent="0">
              <a:buNone/>
            </a:pPr>
            <a:endParaRPr lang="en-US" sz="2000" dirty="0"/>
          </a:p>
          <a:p>
            <a:pPr marL="0" indent="0">
              <a:buNone/>
            </a:pPr>
            <a:r>
              <a:rPr lang="en-US" sz="2000" dirty="0"/>
              <a:t>Web:         </a:t>
            </a:r>
            <a:r>
              <a:rPr lang="en-US" sz="2000" dirty="0">
                <a:hlinkClick r:id="rId2"/>
              </a:rPr>
              <a:t>www.outshipper.in</a:t>
            </a:r>
            <a:r>
              <a:rPr lang="en-US" sz="2000" dirty="0"/>
              <a:t>, </a:t>
            </a:r>
            <a:r>
              <a:rPr lang="en-US" sz="2000" dirty="0">
                <a:hlinkClick r:id="rId3"/>
              </a:rPr>
              <a:t>www.shipcozy.com</a:t>
            </a:r>
            <a:r>
              <a:rPr lang="en-US" sz="2000" dirty="0"/>
              <a:t> </a:t>
            </a:r>
          </a:p>
          <a:p>
            <a:pPr marL="0" indent="0">
              <a:buNone/>
            </a:pPr>
            <a:endParaRPr lang="en-US" sz="2000" dirty="0"/>
          </a:p>
          <a:p>
            <a:pPr marL="0" indent="0">
              <a:buNone/>
            </a:pPr>
            <a:r>
              <a:rPr lang="en-US" sz="2000" dirty="0"/>
              <a:t>			</a:t>
            </a:r>
          </a:p>
        </p:txBody>
      </p:sp>
    </p:spTree>
    <p:extLst>
      <p:ext uri="{BB962C8B-B14F-4D97-AF65-F5344CB8AC3E}">
        <p14:creationId xmlns:p14="http://schemas.microsoft.com/office/powerpoint/2010/main" val="2847359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TotalTime>
  <Words>273</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OUTSHIPPER PRIVATE LIMITED</vt:lpstr>
      <vt:lpstr>Introduction </vt:lpstr>
      <vt:lpstr>Milestone</vt:lpstr>
      <vt:lpstr>Strength </vt:lpstr>
      <vt:lpstr>Services</vt:lpstr>
      <vt:lpstr>Solution</vt:lpstr>
      <vt:lpstr>Dashboard View </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OUTSHIPPER PRIVATE LIMITED</dc:title>
  <dc:creator>LicenseTotal</dc:creator>
  <cp:lastModifiedBy>LicenseTotal</cp:lastModifiedBy>
  <cp:revision>2</cp:revision>
  <dcterms:created xsi:type="dcterms:W3CDTF">2024-03-20T02:40:06Z</dcterms:created>
  <dcterms:modified xsi:type="dcterms:W3CDTF">2024-03-20T04:08:18Z</dcterms:modified>
</cp:coreProperties>
</file>